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7" Type="http://schemas.microsoft.com/office/2020/02/relationships/classificationlabels" Target="docMetadata/LabelInfo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4"/>
  </p:sldMasterIdLst>
  <p:notesMasterIdLst>
    <p:notesMasterId r:id="rId23"/>
  </p:notesMasterIdLst>
  <p:handoutMasterIdLst>
    <p:handoutMasterId r:id="rId24"/>
  </p:handoutMasterIdLst>
  <p:sldIdLst>
    <p:sldId id="264" r:id="rId5"/>
    <p:sldId id="289" r:id="rId6"/>
    <p:sldId id="293" r:id="rId7"/>
    <p:sldId id="290" r:id="rId8"/>
    <p:sldId id="296" r:id="rId9"/>
    <p:sldId id="295" r:id="rId10"/>
    <p:sldId id="351" r:id="rId11"/>
    <p:sldId id="353" r:id="rId12"/>
    <p:sldId id="365" r:id="rId13"/>
    <p:sldId id="371" r:id="rId14"/>
    <p:sldId id="372" r:id="rId15"/>
    <p:sldId id="374" r:id="rId16"/>
    <p:sldId id="361" r:id="rId17"/>
    <p:sldId id="362" r:id="rId18"/>
    <p:sldId id="367" r:id="rId19"/>
    <p:sldId id="364" r:id="rId20"/>
    <p:sldId id="269" r:id="rId21"/>
    <p:sldId id="287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80DA5EE-7F1C-2643-87C2-7B23296CD5E0}">
          <p14:sldIdLst>
            <p14:sldId id="264"/>
          </p14:sldIdLst>
        </p14:section>
        <p14:section name="2" id="{FD20A2CA-56A5-A14B-ABAB-9E516D47B51D}">
          <p14:sldIdLst>
            <p14:sldId id="289"/>
            <p14:sldId id="293"/>
            <p14:sldId id="290"/>
            <p14:sldId id="296"/>
            <p14:sldId id="295"/>
          </p14:sldIdLst>
        </p14:section>
        <p14:section name="3" id="{C8E4276C-FEDF-DE46-8AF4-474F1C46AC18}">
          <p14:sldIdLst>
            <p14:sldId id="351"/>
            <p14:sldId id="353"/>
          </p14:sldIdLst>
        </p14:section>
        <p14:section name="4" id="{BD44BDA7-EDA7-DA4B-8540-81496A04C4D0}">
          <p14:sldIdLst>
            <p14:sldId id="365"/>
            <p14:sldId id="371"/>
          </p14:sldIdLst>
        </p14:section>
        <p14:section name="5" id="{A3A94FD3-AA5B-8D45-8CDF-A4CE94C53F2B}">
          <p14:sldIdLst>
            <p14:sldId id="372"/>
          </p14:sldIdLst>
        </p14:section>
        <p14:section name="6" id="{51838261-5355-A645-BD2F-4DE122360A52}">
          <p14:sldIdLst>
            <p14:sldId id="374"/>
            <p14:sldId id="361"/>
            <p14:sldId id="362"/>
            <p14:sldId id="367"/>
            <p14:sldId id="364"/>
          </p14:sldIdLst>
        </p14:section>
        <p14:section name="7" id="{54B656E2-0471-FD4B-9977-2C860F2215F8}">
          <p14:sldIdLst>
            <p14:sldId id="269"/>
            <p14:sldId id="28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F39A418-C943-DD85-ADF2-615A2809C342}" name="Michaele Watts" initials="mlw" userId="Michaele Watts" providerId="None"/>
  <p188:author id="{010E4221-6F06-64E5-5214-772388C857B5}" name="Elizabeth Feldbruegge (ALLEGIS GROUP HOLDINGS INC)" initials="" userId="S::v-felizabeth@microsoft.com::ba5aea11-28e4-484d-8e49-c15efb1bd2e9" providerId="AD"/>
  <p188:author id="{98C28768-C62F-F64F-6347-87559A624ABE}" name="Kaila Orsucci" initials="K" userId="S::kaila@andersenconsultants.com::11b61a15-dbbf-4176-9673-5e6d6ac372ec" providerId="AD"/>
  <p188:author id="{9941987A-41B7-49AC-EE6E-03F2D0BD95BA}" name="Daria Naidenov" initials="DN" userId="S::danaidenov@microsoft.com::ab38ab5f-bdf0-4774-ae5a-d2782abb2027" providerId="AD"/>
  <p188:author id="{05079B93-9652-6626-7181-414354FAD15D}" name="Sher Dionisio" initials="SD" userId="Sher Dionisio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B1C3F"/>
    <a:srgbClr val="E30000"/>
    <a:srgbClr val="D0B6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1F71D05-717C-8543-AC34-B6048F4421C3}" v="3742" dt="2026-08-19T00:09:19.608"/>
  </p1510:revLst>
</p1510:revInfo>
</file>

<file path=ppt/tableStyles.xml><?xml version="1.0" encoding="utf-8"?>
<a:tblStyleLst xmlns:a="http://schemas.openxmlformats.org/drawingml/2006/main" def="{7E9639D4-E3E2-4D34-9284-5A2195B3D0D7}"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429" autoAdjust="0"/>
    <p:restoredTop sz="96148" autoAdjust="0"/>
  </p:normalViewPr>
  <p:slideViewPr>
    <p:cSldViewPr snapToGrid="0" showGuides="1">
      <p:cViewPr>
        <p:scale>
          <a:sx n="86" d="100"/>
          <a:sy n="86" d="100"/>
        </p:scale>
        <p:origin x="1008" y="1248"/>
      </p:cViewPr>
      <p:guideLst>
        <p:guide orient="horz" pos="2160"/>
        <p:guide pos="3840"/>
      </p:guideLst>
    </p:cSldViewPr>
  </p:slideViewPr>
  <p:notesTextViewPr>
    <p:cViewPr>
      <p:scale>
        <a:sx n="400" d="100"/>
        <a:sy n="400" d="100"/>
      </p:scale>
      <p:origin x="0" y="0"/>
    </p:cViewPr>
  </p:notesTextViewPr>
  <p:sorterViewPr>
    <p:cViewPr>
      <p:scale>
        <a:sx n="100" d="100"/>
        <a:sy n="100" d="100"/>
      </p:scale>
      <p:origin x="0" y="-5517"/>
    </p:cViewPr>
  </p:sorterViewPr>
  <p:notesViewPr>
    <p:cSldViewPr snapToGrid="0">
      <p:cViewPr varScale="1">
        <p:scale>
          <a:sx n="92" d="100"/>
          <a:sy n="92" d="100"/>
        </p:scale>
        <p:origin x="1984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Relationship Id="rId30" Type="http://schemas.microsoft.com/office/2018/10/relationships/authors" Target="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#1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#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2#3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D8B626-D99C-7446-8938-9CB39D1361C3}" type="doc">
      <dgm:prSet loTypeId="urn:microsoft.com/office/officeart/2005/8/layout/hierarchy5" loCatId="" qsTypeId="urn:microsoft.com/office/officeart/2005/8/quickstyle/simple1#1" qsCatId="simple" csTypeId="urn:microsoft.com/office/officeart/2005/8/colors/accent0_2#1" csCatId="mainScheme" phldr="1"/>
      <dgm:spPr/>
      <dgm:t>
        <a:bodyPr/>
        <a:lstStyle/>
        <a:p>
          <a:endParaRPr lang="en-US"/>
        </a:p>
      </dgm:t>
    </dgm:pt>
    <dgm:pt modelId="{EC2E0438-23C9-794D-9231-C0F564CEB200}">
      <dgm:prSet phldrT="[Text]"/>
      <dgm:spPr/>
      <dgm:t>
        <a:bodyPr/>
        <a:lstStyle/>
        <a:p>
          <a:r>
            <a:rPr lang="en-US" dirty="0"/>
            <a:t>Visual Exposure</a:t>
          </a:r>
        </a:p>
      </dgm:t>
    </dgm:pt>
    <dgm:pt modelId="{1E7233DF-3A03-E54F-9A01-9EC30CB84B4B}" type="parTrans" cxnId="{F48DB569-4614-204A-9861-981F641DBAFA}">
      <dgm:prSet/>
      <dgm:spPr/>
      <dgm:t>
        <a:bodyPr/>
        <a:lstStyle/>
        <a:p>
          <a:endParaRPr lang="en-US"/>
        </a:p>
      </dgm:t>
    </dgm:pt>
    <dgm:pt modelId="{95FFB3BA-62F5-D54D-98D0-B4337CE32282}" type="sibTrans" cxnId="{F48DB569-4614-204A-9861-981F641DBAFA}">
      <dgm:prSet/>
      <dgm:spPr/>
      <dgm:t>
        <a:bodyPr/>
        <a:lstStyle/>
        <a:p>
          <a:endParaRPr lang="en-US"/>
        </a:p>
      </dgm:t>
    </dgm:pt>
    <dgm:pt modelId="{7E88A2F1-C919-7540-8C9C-F9ED231C9FFD}" type="pres">
      <dgm:prSet presAssocID="{E1D8B626-D99C-7446-8938-9CB39D1361C3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2998E2F8-205D-E44F-840F-4EF80BFA15AC}" type="pres">
      <dgm:prSet presAssocID="{E1D8B626-D99C-7446-8938-9CB39D1361C3}" presName="hierFlow" presStyleCnt="0"/>
      <dgm:spPr/>
    </dgm:pt>
    <dgm:pt modelId="{29B1E232-EE15-BD4D-BD5A-BEA4F0C51E1B}" type="pres">
      <dgm:prSet presAssocID="{E1D8B626-D99C-7446-8938-9CB39D1361C3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F30FDBEF-19EC-814C-A7AE-57A800130167}" type="pres">
      <dgm:prSet presAssocID="{EC2E0438-23C9-794D-9231-C0F564CEB200}" presName="Name17" presStyleCnt="0"/>
      <dgm:spPr/>
    </dgm:pt>
    <dgm:pt modelId="{49481516-5F64-2D4A-AE0C-76599D046FEC}" type="pres">
      <dgm:prSet presAssocID="{EC2E0438-23C9-794D-9231-C0F564CEB200}" presName="level1Shape" presStyleLbl="node0" presStyleIdx="0" presStyleCnt="1" custLinFactNeighborX="53725" custLinFactNeighborY="2279">
        <dgm:presLayoutVars>
          <dgm:chPref val="3"/>
        </dgm:presLayoutVars>
      </dgm:prSet>
      <dgm:spPr/>
    </dgm:pt>
    <dgm:pt modelId="{04D5D1D0-7B9E-B549-B51B-D0F98611E782}" type="pres">
      <dgm:prSet presAssocID="{EC2E0438-23C9-794D-9231-C0F564CEB200}" presName="hierChild2" presStyleCnt="0"/>
      <dgm:spPr/>
    </dgm:pt>
    <dgm:pt modelId="{CECDE2EE-D176-5C4D-ABAE-4B4AFC66ED23}" type="pres">
      <dgm:prSet presAssocID="{E1D8B626-D99C-7446-8938-9CB39D1361C3}" presName="bgShapesFlow" presStyleCnt="0"/>
      <dgm:spPr/>
    </dgm:pt>
  </dgm:ptLst>
  <dgm:cxnLst>
    <dgm:cxn modelId="{F48DB569-4614-204A-9861-981F641DBAFA}" srcId="{E1D8B626-D99C-7446-8938-9CB39D1361C3}" destId="{EC2E0438-23C9-794D-9231-C0F564CEB200}" srcOrd="0" destOrd="0" parTransId="{1E7233DF-3A03-E54F-9A01-9EC30CB84B4B}" sibTransId="{95FFB3BA-62F5-D54D-98D0-B4337CE32282}"/>
    <dgm:cxn modelId="{6104D26D-188B-7344-8123-46289BB3E103}" type="presOf" srcId="{EC2E0438-23C9-794D-9231-C0F564CEB200}" destId="{49481516-5F64-2D4A-AE0C-76599D046FEC}" srcOrd="0" destOrd="0" presId="urn:microsoft.com/office/officeart/2005/8/layout/hierarchy5"/>
    <dgm:cxn modelId="{F31031C5-F8FB-F046-A862-73283F63D554}" type="presOf" srcId="{E1D8B626-D99C-7446-8938-9CB39D1361C3}" destId="{7E88A2F1-C919-7540-8C9C-F9ED231C9FFD}" srcOrd="0" destOrd="0" presId="urn:microsoft.com/office/officeart/2005/8/layout/hierarchy5"/>
    <dgm:cxn modelId="{98A76F4E-8953-E64E-9C14-03DC31E013E3}" type="presParOf" srcId="{7E88A2F1-C919-7540-8C9C-F9ED231C9FFD}" destId="{2998E2F8-205D-E44F-840F-4EF80BFA15AC}" srcOrd="0" destOrd="0" presId="urn:microsoft.com/office/officeart/2005/8/layout/hierarchy5"/>
    <dgm:cxn modelId="{CE4AE571-7AE6-9240-879E-0DEFB67C56BB}" type="presParOf" srcId="{2998E2F8-205D-E44F-840F-4EF80BFA15AC}" destId="{29B1E232-EE15-BD4D-BD5A-BEA4F0C51E1B}" srcOrd="0" destOrd="0" presId="urn:microsoft.com/office/officeart/2005/8/layout/hierarchy5"/>
    <dgm:cxn modelId="{DC87572C-6BB9-E342-8B1C-5F88A5B28E45}" type="presParOf" srcId="{29B1E232-EE15-BD4D-BD5A-BEA4F0C51E1B}" destId="{F30FDBEF-19EC-814C-A7AE-57A800130167}" srcOrd="0" destOrd="0" presId="urn:microsoft.com/office/officeart/2005/8/layout/hierarchy5"/>
    <dgm:cxn modelId="{D094C046-F66F-2E4C-85EE-6F63527F467C}" type="presParOf" srcId="{F30FDBEF-19EC-814C-A7AE-57A800130167}" destId="{49481516-5F64-2D4A-AE0C-76599D046FEC}" srcOrd="0" destOrd="0" presId="urn:microsoft.com/office/officeart/2005/8/layout/hierarchy5"/>
    <dgm:cxn modelId="{8434CEF3-1B56-754B-8FF4-C811E300FA95}" type="presParOf" srcId="{F30FDBEF-19EC-814C-A7AE-57A800130167}" destId="{04D5D1D0-7B9E-B549-B51B-D0F98611E782}" srcOrd="1" destOrd="0" presId="urn:microsoft.com/office/officeart/2005/8/layout/hierarchy5"/>
    <dgm:cxn modelId="{434A8FA1-F5B2-214B-BB11-90F8E57ECC9D}" type="presParOf" srcId="{7E88A2F1-C919-7540-8C9C-F9ED231C9FFD}" destId="{CECDE2EE-D176-5C4D-ABAE-4B4AFC66ED23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1D8B626-D99C-7446-8938-9CB39D1361C3}" type="doc">
      <dgm:prSet loTypeId="urn:microsoft.com/office/officeart/2005/8/layout/hierarchy5" loCatId="" qsTypeId="urn:microsoft.com/office/officeart/2005/8/quickstyle/simple1#2" qsCatId="simple" csTypeId="urn:microsoft.com/office/officeart/2005/8/colors/accent0_2#2" csCatId="mainScheme" phldr="1"/>
      <dgm:spPr/>
      <dgm:t>
        <a:bodyPr/>
        <a:lstStyle/>
        <a:p>
          <a:endParaRPr lang="en-US"/>
        </a:p>
      </dgm:t>
    </dgm:pt>
    <dgm:pt modelId="{EC2E0438-23C9-794D-9231-C0F564CEB200}">
      <dgm:prSet phldrT="[Text]"/>
      <dgm:spPr/>
      <dgm:t>
        <a:bodyPr/>
        <a:lstStyle/>
        <a:p>
          <a:r>
            <a:rPr lang="en-US"/>
            <a:t>Visual Exposure</a:t>
          </a:r>
        </a:p>
      </dgm:t>
    </dgm:pt>
    <dgm:pt modelId="{1E7233DF-3A03-E54F-9A01-9EC30CB84B4B}" type="parTrans" cxnId="{F48DB569-4614-204A-9861-981F641DBAFA}">
      <dgm:prSet/>
      <dgm:spPr/>
      <dgm:t>
        <a:bodyPr/>
        <a:lstStyle/>
        <a:p>
          <a:endParaRPr lang="en-US"/>
        </a:p>
      </dgm:t>
    </dgm:pt>
    <dgm:pt modelId="{95FFB3BA-62F5-D54D-98D0-B4337CE32282}" type="sibTrans" cxnId="{F48DB569-4614-204A-9861-981F641DBAFA}">
      <dgm:prSet/>
      <dgm:spPr/>
      <dgm:t>
        <a:bodyPr/>
        <a:lstStyle/>
        <a:p>
          <a:endParaRPr lang="en-US"/>
        </a:p>
      </dgm:t>
    </dgm:pt>
    <dgm:pt modelId="{0DA67F66-C983-114E-8687-6C0690093AA6}">
      <dgm:prSet phldrT="[Text]"/>
      <dgm:spPr/>
      <dgm:t>
        <a:bodyPr/>
        <a:lstStyle/>
        <a:p>
          <a:r>
            <a:rPr lang="en-US" dirty="0"/>
            <a:t>Icy</a:t>
          </a:r>
        </a:p>
      </dgm:t>
    </dgm:pt>
    <dgm:pt modelId="{98B94308-C736-7349-8BC1-0BCD769A3E5C}" type="parTrans" cxnId="{9C7D5269-C052-C945-8B0E-224565D3FBF9}">
      <dgm:prSet/>
      <dgm:spPr/>
      <dgm:t>
        <a:bodyPr/>
        <a:lstStyle/>
        <a:p>
          <a:endParaRPr lang="en-US"/>
        </a:p>
      </dgm:t>
    </dgm:pt>
    <dgm:pt modelId="{6F91DD48-15A7-D846-B6E3-297F1E748C67}" type="sibTrans" cxnId="{9C7D5269-C052-C945-8B0E-224565D3FBF9}">
      <dgm:prSet/>
      <dgm:spPr/>
      <dgm:t>
        <a:bodyPr/>
        <a:lstStyle/>
        <a:p>
          <a:endParaRPr lang="en-US"/>
        </a:p>
      </dgm:t>
    </dgm:pt>
    <dgm:pt modelId="{882EA195-D596-374A-B653-8C5012988DD5}">
      <dgm:prSet phldrT="[Text]"/>
      <dgm:spPr/>
      <dgm:t>
        <a:bodyPr/>
        <a:lstStyle/>
        <a:p>
          <a:r>
            <a:rPr lang="en-US" dirty="0"/>
            <a:t>Grassy</a:t>
          </a:r>
        </a:p>
      </dgm:t>
    </dgm:pt>
    <dgm:pt modelId="{9A191D6A-03B7-8F4B-9E34-FB109D93910D}" type="parTrans" cxnId="{6E9B39DB-EAC5-F543-A27D-D640463F7387}">
      <dgm:prSet/>
      <dgm:spPr/>
      <dgm:t>
        <a:bodyPr/>
        <a:lstStyle/>
        <a:p>
          <a:endParaRPr lang="en-US"/>
        </a:p>
      </dgm:t>
    </dgm:pt>
    <dgm:pt modelId="{F3B45AE2-712D-ED4C-8940-A58E22E7A037}" type="sibTrans" cxnId="{6E9B39DB-EAC5-F543-A27D-D640463F7387}">
      <dgm:prSet/>
      <dgm:spPr/>
      <dgm:t>
        <a:bodyPr/>
        <a:lstStyle/>
        <a:p>
          <a:endParaRPr lang="en-US"/>
        </a:p>
      </dgm:t>
    </dgm:pt>
    <dgm:pt modelId="{B3D334D9-9546-234D-84B3-A7D22445B0B3}">
      <dgm:prSet phldrT="[Text]"/>
      <dgm:spPr/>
      <dgm:t>
        <a:bodyPr/>
        <a:lstStyle/>
        <a:p>
          <a:r>
            <a:rPr lang="en-US"/>
            <a:t>True Dynamics</a:t>
          </a:r>
        </a:p>
      </dgm:t>
    </dgm:pt>
    <dgm:pt modelId="{85E38F78-FFD0-484D-BFBD-1A88F289742C}" type="parTrans" cxnId="{C051367E-2C56-184C-B15B-EEA6EF8FAC32}">
      <dgm:prSet/>
      <dgm:spPr/>
      <dgm:t>
        <a:bodyPr/>
        <a:lstStyle/>
        <a:p>
          <a:endParaRPr lang="en-US"/>
        </a:p>
      </dgm:t>
    </dgm:pt>
    <dgm:pt modelId="{CD73C954-6305-1C43-A370-5AD8DB9FFCB1}" type="sibTrans" cxnId="{C051367E-2C56-184C-B15B-EEA6EF8FAC32}">
      <dgm:prSet/>
      <dgm:spPr/>
      <dgm:t>
        <a:bodyPr/>
        <a:lstStyle/>
        <a:p>
          <a:endParaRPr lang="en-US"/>
        </a:p>
      </dgm:t>
    </dgm:pt>
    <dgm:pt modelId="{55794E82-3D24-CE4A-B667-6FA893A21042}">
      <dgm:prSet phldrT="[Text]"/>
      <dgm:spPr>
        <a:noFill/>
      </dgm:spPr>
      <dgm:t>
        <a:bodyPr/>
        <a:lstStyle/>
        <a:p>
          <a:endParaRPr lang="en-US"/>
        </a:p>
      </dgm:t>
    </dgm:pt>
    <dgm:pt modelId="{3F2B392D-F207-9444-884B-C2E2862CCC3D}" type="parTrans" cxnId="{32E0873E-69D5-7846-95F6-817C041D5D82}">
      <dgm:prSet/>
      <dgm:spPr/>
      <dgm:t>
        <a:bodyPr/>
        <a:lstStyle/>
        <a:p>
          <a:endParaRPr lang="en-US"/>
        </a:p>
      </dgm:t>
    </dgm:pt>
    <dgm:pt modelId="{84362435-088B-244F-B9DE-B37240E6EA6F}" type="sibTrans" cxnId="{32E0873E-69D5-7846-95F6-817C041D5D82}">
      <dgm:prSet/>
      <dgm:spPr/>
      <dgm:t>
        <a:bodyPr/>
        <a:lstStyle/>
        <a:p>
          <a:endParaRPr lang="en-US"/>
        </a:p>
      </dgm:t>
    </dgm:pt>
    <dgm:pt modelId="{7E88A2F1-C919-7540-8C9C-F9ED231C9FFD}" type="pres">
      <dgm:prSet presAssocID="{E1D8B626-D99C-7446-8938-9CB39D1361C3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2998E2F8-205D-E44F-840F-4EF80BFA15AC}" type="pres">
      <dgm:prSet presAssocID="{E1D8B626-D99C-7446-8938-9CB39D1361C3}" presName="hierFlow" presStyleCnt="0"/>
      <dgm:spPr/>
    </dgm:pt>
    <dgm:pt modelId="{AC8AEABA-847F-2646-AEED-D222221CADE1}" type="pres">
      <dgm:prSet presAssocID="{E1D8B626-D99C-7446-8938-9CB39D1361C3}" presName="firstBuf" presStyleCnt="0"/>
      <dgm:spPr/>
    </dgm:pt>
    <dgm:pt modelId="{29B1E232-EE15-BD4D-BD5A-BEA4F0C51E1B}" type="pres">
      <dgm:prSet presAssocID="{E1D8B626-D99C-7446-8938-9CB39D1361C3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F30FDBEF-19EC-814C-A7AE-57A800130167}" type="pres">
      <dgm:prSet presAssocID="{EC2E0438-23C9-794D-9231-C0F564CEB200}" presName="Name17" presStyleCnt="0"/>
      <dgm:spPr/>
    </dgm:pt>
    <dgm:pt modelId="{49481516-5F64-2D4A-AE0C-76599D046FEC}" type="pres">
      <dgm:prSet presAssocID="{EC2E0438-23C9-794D-9231-C0F564CEB200}" presName="level1Shape" presStyleLbl="node0" presStyleIdx="0" presStyleCnt="1" custLinFactNeighborX="-80768" custLinFactNeighborY="6153">
        <dgm:presLayoutVars>
          <dgm:chPref val="3"/>
        </dgm:presLayoutVars>
      </dgm:prSet>
      <dgm:spPr/>
    </dgm:pt>
    <dgm:pt modelId="{04D5D1D0-7B9E-B549-B51B-D0F98611E782}" type="pres">
      <dgm:prSet presAssocID="{EC2E0438-23C9-794D-9231-C0F564CEB200}" presName="hierChild2" presStyleCnt="0"/>
      <dgm:spPr/>
    </dgm:pt>
    <dgm:pt modelId="{54A3A5A8-43F9-2147-BBD5-D085BFE2D727}" type="pres">
      <dgm:prSet presAssocID="{98B94308-C736-7349-8BC1-0BCD769A3E5C}" presName="Name25" presStyleLbl="parChTrans1D2" presStyleIdx="0" presStyleCnt="2"/>
      <dgm:spPr/>
    </dgm:pt>
    <dgm:pt modelId="{F0F0A45C-A426-254E-AE76-7F71EA85730A}" type="pres">
      <dgm:prSet presAssocID="{98B94308-C736-7349-8BC1-0BCD769A3E5C}" presName="connTx" presStyleLbl="parChTrans1D2" presStyleIdx="0" presStyleCnt="2"/>
      <dgm:spPr/>
    </dgm:pt>
    <dgm:pt modelId="{C071DD8E-FE8B-9D4F-8D5D-D338D5C2C26C}" type="pres">
      <dgm:prSet presAssocID="{0DA67F66-C983-114E-8687-6C0690093AA6}" presName="Name30" presStyleCnt="0"/>
      <dgm:spPr/>
    </dgm:pt>
    <dgm:pt modelId="{F33E3C53-BD33-6545-A489-C7646AF1E516}" type="pres">
      <dgm:prSet presAssocID="{0DA67F66-C983-114E-8687-6C0690093AA6}" presName="level2Shape" presStyleLbl="node2" presStyleIdx="0" presStyleCnt="2" custLinFactNeighborX="58317" custLinFactNeighborY="-64"/>
      <dgm:spPr/>
    </dgm:pt>
    <dgm:pt modelId="{07A028A7-EB14-D84B-96C6-8421AFF059B1}" type="pres">
      <dgm:prSet presAssocID="{0DA67F66-C983-114E-8687-6C0690093AA6}" presName="hierChild3" presStyleCnt="0"/>
      <dgm:spPr/>
    </dgm:pt>
    <dgm:pt modelId="{2D91600A-98E4-F447-8284-1536C38270B3}" type="pres">
      <dgm:prSet presAssocID="{9A191D6A-03B7-8F4B-9E34-FB109D93910D}" presName="Name25" presStyleLbl="parChTrans1D2" presStyleIdx="1" presStyleCnt="2"/>
      <dgm:spPr/>
    </dgm:pt>
    <dgm:pt modelId="{DCEA29DB-C6BC-1B49-8DB4-7E006779F5D7}" type="pres">
      <dgm:prSet presAssocID="{9A191D6A-03B7-8F4B-9E34-FB109D93910D}" presName="connTx" presStyleLbl="parChTrans1D2" presStyleIdx="1" presStyleCnt="2"/>
      <dgm:spPr/>
    </dgm:pt>
    <dgm:pt modelId="{00E8565F-853F-4641-B631-E165BC4332EE}" type="pres">
      <dgm:prSet presAssocID="{882EA195-D596-374A-B653-8C5012988DD5}" presName="Name30" presStyleCnt="0"/>
      <dgm:spPr/>
    </dgm:pt>
    <dgm:pt modelId="{BCB39A79-7071-1649-B675-2825A025E708}" type="pres">
      <dgm:prSet presAssocID="{882EA195-D596-374A-B653-8C5012988DD5}" presName="level2Shape" presStyleLbl="node2" presStyleIdx="1" presStyleCnt="2" custLinFactNeighborX="58317" custLinFactNeighborY="-64"/>
      <dgm:spPr/>
    </dgm:pt>
    <dgm:pt modelId="{CC26D64B-F3E3-0746-8D31-60855423B146}" type="pres">
      <dgm:prSet presAssocID="{882EA195-D596-374A-B653-8C5012988DD5}" presName="hierChild3" presStyleCnt="0"/>
      <dgm:spPr/>
    </dgm:pt>
    <dgm:pt modelId="{CECDE2EE-D176-5C4D-ABAE-4B4AFC66ED23}" type="pres">
      <dgm:prSet presAssocID="{E1D8B626-D99C-7446-8938-9CB39D1361C3}" presName="bgShapesFlow" presStyleCnt="0"/>
      <dgm:spPr/>
    </dgm:pt>
    <dgm:pt modelId="{BBC5F0FA-01CA-3040-A487-6E69DA783003}" type="pres">
      <dgm:prSet presAssocID="{55794E82-3D24-CE4A-B667-6FA893A21042}" presName="rectComp" presStyleCnt="0"/>
      <dgm:spPr/>
    </dgm:pt>
    <dgm:pt modelId="{B0AD12EA-B449-F245-AC4E-7245E6F57252}" type="pres">
      <dgm:prSet presAssocID="{55794E82-3D24-CE4A-B667-6FA893A21042}" presName="bgRect" presStyleLbl="bgShp" presStyleIdx="0" presStyleCnt="2" custLinFactNeighborX="54700"/>
      <dgm:spPr/>
    </dgm:pt>
    <dgm:pt modelId="{BA389204-F8E8-0E4D-A303-F20D0F574C5D}" type="pres">
      <dgm:prSet presAssocID="{55794E82-3D24-CE4A-B667-6FA893A21042}" presName="bgRectTx" presStyleLbl="bgShp" presStyleIdx="0" presStyleCnt="2">
        <dgm:presLayoutVars>
          <dgm:bulletEnabled val="1"/>
        </dgm:presLayoutVars>
      </dgm:prSet>
      <dgm:spPr/>
    </dgm:pt>
    <dgm:pt modelId="{46F1A1EF-CCCF-DD4F-B763-51FEC3137D9E}" type="pres">
      <dgm:prSet presAssocID="{55794E82-3D24-CE4A-B667-6FA893A21042}" presName="spComp" presStyleCnt="0"/>
      <dgm:spPr/>
    </dgm:pt>
    <dgm:pt modelId="{4D19ED23-BBB5-A44B-8217-99818037C3F6}" type="pres">
      <dgm:prSet presAssocID="{55794E82-3D24-CE4A-B667-6FA893A21042}" presName="hSp" presStyleCnt="0"/>
      <dgm:spPr/>
    </dgm:pt>
    <dgm:pt modelId="{075077F0-9565-2A4A-B1C9-97630F9B2417}" type="pres">
      <dgm:prSet presAssocID="{B3D334D9-9546-234D-84B3-A7D22445B0B3}" presName="rectComp" presStyleCnt="0"/>
      <dgm:spPr/>
    </dgm:pt>
    <dgm:pt modelId="{E3A57F71-5822-6A47-867B-C7381CBE1A41}" type="pres">
      <dgm:prSet presAssocID="{B3D334D9-9546-234D-84B3-A7D22445B0B3}" presName="bgRect" presStyleLbl="bgShp" presStyleIdx="1" presStyleCnt="2" custLinFactNeighborX="65389"/>
      <dgm:spPr/>
    </dgm:pt>
    <dgm:pt modelId="{A52CD0E0-6BA9-464D-9181-C16D0A5E4679}" type="pres">
      <dgm:prSet presAssocID="{B3D334D9-9546-234D-84B3-A7D22445B0B3}" presName="bgRectTx" presStyleLbl="bgShp" presStyleIdx="1" presStyleCnt="2">
        <dgm:presLayoutVars>
          <dgm:bulletEnabled val="1"/>
        </dgm:presLayoutVars>
      </dgm:prSet>
      <dgm:spPr/>
    </dgm:pt>
  </dgm:ptLst>
  <dgm:cxnLst>
    <dgm:cxn modelId="{7A161B1D-E6B9-774E-A7EA-D134CED2FF27}" type="presOf" srcId="{98B94308-C736-7349-8BC1-0BCD769A3E5C}" destId="{54A3A5A8-43F9-2147-BBD5-D085BFE2D727}" srcOrd="0" destOrd="0" presId="urn:microsoft.com/office/officeart/2005/8/layout/hierarchy5"/>
    <dgm:cxn modelId="{1031E71D-B313-3B46-BC20-1E01C6188919}" type="presOf" srcId="{55794E82-3D24-CE4A-B667-6FA893A21042}" destId="{B0AD12EA-B449-F245-AC4E-7245E6F57252}" srcOrd="0" destOrd="0" presId="urn:microsoft.com/office/officeart/2005/8/layout/hierarchy5"/>
    <dgm:cxn modelId="{32E0873E-69D5-7846-95F6-817C041D5D82}" srcId="{E1D8B626-D99C-7446-8938-9CB39D1361C3}" destId="{55794E82-3D24-CE4A-B667-6FA893A21042}" srcOrd="1" destOrd="0" parTransId="{3F2B392D-F207-9444-884B-C2E2862CCC3D}" sibTransId="{84362435-088B-244F-B9DE-B37240E6EA6F}"/>
    <dgm:cxn modelId="{68D79F3F-7771-FE4F-80D4-EE27A8EC85D4}" type="presOf" srcId="{882EA195-D596-374A-B653-8C5012988DD5}" destId="{BCB39A79-7071-1649-B675-2825A025E708}" srcOrd="0" destOrd="0" presId="urn:microsoft.com/office/officeart/2005/8/layout/hierarchy5"/>
    <dgm:cxn modelId="{DDECCA47-305D-6649-824A-5B34F144C5AA}" type="presOf" srcId="{9A191D6A-03B7-8F4B-9E34-FB109D93910D}" destId="{2D91600A-98E4-F447-8284-1536C38270B3}" srcOrd="0" destOrd="0" presId="urn:microsoft.com/office/officeart/2005/8/layout/hierarchy5"/>
    <dgm:cxn modelId="{2B51274A-9D90-7B4E-95B7-9271423616FD}" type="presOf" srcId="{55794E82-3D24-CE4A-B667-6FA893A21042}" destId="{BA389204-F8E8-0E4D-A303-F20D0F574C5D}" srcOrd="1" destOrd="0" presId="urn:microsoft.com/office/officeart/2005/8/layout/hierarchy5"/>
    <dgm:cxn modelId="{C4E69F4E-A510-1A41-A372-E627BBBDD05B}" type="presOf" srcId="{0DA67F66-C983-114E-8687-6C0690093AA6}" destId="{F33E3C53-BD33-6545-A489-C7646AF1E516}" srcOrd="0" destOrd="0" presId="urn:microsoft.com/office/officeart/2005/8/layout/hierarchy5"/>
    <dgm:cxn modelId="{9C7D5269-C052-C945-8B0E-224565D3FBF9}" srcId="{EC2E0438-23C9-794D-9231-C0F564CEB200}" destId="{0DA67F66-C983-114E-8687-6C0690093AA6}" srcOrd="0" destOrd="0" parTransId="{98B94308-C736-7349-8BC1-0BCD769A3E5C}" sibTransId="{6F91DD48-15A7-D846-B6E3-297F1E748C67}"/>
    <dgm:cxn modelId="{F48DB569-4614-204A-9861-981F641DBAFA}" srcId="{E1D8B626-D99C-7446-8938-9CB39D1361C3}" destId="{EC2E0438-23C9-794D-9231-C0F564CEB200}" srcOrd="0" destOrd="0" parTransId="{1E7233DF-3A03-E54F-9A01-9EC30CB84B4B}" sibTransId="{95FFB3BA-62F5-D54D-98D0-B4337CE32282}"/>
    <dgm:cxn modelId="{6104D26D-188B-7344-8123-46289BB3E103}" type="presOf" srcId="{EC2E0438-23C9-794D-9231-C0F564CEB200}" destId="{49481516-5F64-2D4A-AE0C-76599D046FEC}" srcOrd="0" destOrd="0" presId="urn:microsoft.com/office/officeart/2005/8/layout/hierarchy5"/>
    <dgm:cxn modelId="{D6022D74-E1F5-1342-AC7F-8202A69B5239}" type="presOf" srcId="{B3D334D9-9546-234D-84B3-A7D22445B0B3}" destId="{A52CD0E0-6BA9-464D-9181-C16D0A5E4679}" srcOrd="1" destOrd="0" presId="urn:microsoft.com/office/officeart/2005/8/layout/hierarchy5"/>
    <dgm:cxn modelId="{C051367E-2C56-184C-B15B-EEA6EF8FAC32}" srcId="{E1D8B626-D99C-7446-8938-9CB39D1361C3}" destId="{B3D334D9-9546-234D-84B3-A7D22445B0B3}" srcOrd="2" destOrd="0" parTransId="{85E38F78-FFD0-484D-BFBD-1A88F289742C}" sibTransId="{CD73C954-6305-1C43-A370-5AD8DB9FFCB1}"/>
    <dgm:cxn modelId="{477ED8B0-2DF3-9141-B1BA-8273F66F60C5}" type="presOf" srcId="{B3D334D9-9546-234D-84B3-A7D22445B0B3}" destId="{E3A57F71-5822-6A47-867B-C7381CBE1A41}" srcOrd="0" destOrd="0" presId="urn:microsoft.com/office/officeart/2005/8/layout/hierarchy5"/>
    <dgm:cxn modelId="{F31031C5-F8FB-F046-A862-73283F63D554}" type="presOf" srcId="{E1D8B626-D99C-7446-8938-9CB39D1361C3}" destId="{7E88A2F1-C919-7540-8C9C-F9ED231C9FFD}" srcOrd="0" destOrd="0" presId="urn:microsoft.com/office/officeart/2005/8/layout/hierarchy5"/>
    <dgm:cxn modelId="{8E35EDD1-EDE1-604C-8B25-ED000E7EA5EE}" type="presOf" srcId="{98B94308-C736-7349-8BC1-0BCD769A3E5C}" destId="{F0F0A45C-A426-254E-AE76-7F71EA85730A}" srcOrd="1" destOrd="0" presId="urn:microsoft.com/office/officeart/2005/8/layout/hierarchy5"/>
    <dgm:cxn modelId="{0E3AEAD3-DA9B-8546-9C16-E378F8EECFF8}" type="presOf" srcId="{9A191D6A-03B7-8F4B-9E34-FB109D93910D}" destId="{DCEA29DB-C6BC-1B49-8DB4-7E006779F5D7}" srcOrd="1" destOrd="0" presId="urn:microsoft.com/office/officeart/2005/8/layout/hierarchy5"/>
    <dgm:cxn modelId="{6E9B39DB-EAC5-F543-A27D-D640463F7387}" srcId="{EC2E0438-23C9-794D-9231-C0F564CEB200}" destId="{882EA195-D596-374A-B653-8C5012988DD5}" srcOrd="1" destOrd="0" parTransId="{9A191D6A-03B7-8F4B-9E34-FB109D93910D}" sibTransId="{F3B45AE2-712D-ED4C-8940-A58E22E7A037}"/>
    <dgm:cxn modelId="{98A76F4E-8953-E64E-9C14-03DC31E013E3}" type="presParOf" srcId="{7E88A2F1-C919-7540-8C9C-F9ED231C9FFD}" destId="{2998E2F8-205D-E44F-840F-4EF80BFA15AC}" srcOrd="0" destOrd="0" presId="urn:microsoft.com/office/officeart/2005/8/layout/hierarchy5"/>
    <dgm:cxn modelId="{A648C0AE-1283-3243-B1CD-249973EF3C15}" type="presParOf" srcId="{2998E2F8-205D-E44F-840F-4EF80BFA15AC}" destId="{AC8AEABA-847F-2646-AEED-D222221CADE1}" srcOrd="0" destOrd="0" presId="urn:microsoft.com/office/officeart/2005/8/layout/hierarchy5"/>
    <dgm:cxn modelId="{CE4AE571-7AE6-9240-879E-0DEFB67C56BB}" type="presParOf" srcId="{2998E2F8-205D-E44F-840F-4EF80BFA15AC}" destId="{29B1E232-EE15-BD4D-BD5A-BEA4F0C51E1B}" srcOrd="1" destOrd="0" presId="urn:microsoft.com/office/officeart/2005/8/layout/hierarchy5"/>
    <dgm:cxn modelId="{DC87572C-6BB9-E342-8B1C-5F88A5B28E45}" type="presParOf" srcId="{29B1E232-EE15-BD4D-BD5A-BEA4F0C51E1B}" destId="{F30FDBEF-19EC-814C-A7AE-57A800130167}" srcOrd="0" destOrd="0" presId="urn:microsoft.com/office/officeart/2005/8/layout/hierarchy5"/>
    <dgm:cxn modelId="{D094C046-F66F-2E4C-85EE-6F63527F467C}" type="presParOf" srcId="{F30FDBEF-19EC-814C-A7AE-57A800130167}" destId="{49481516-5F64-2D4A-AE0C-76599D046FEC}" srcOrd="0" destOrd="0" presId="urn:microsoft.com/office/officeart/2005/8/layout/hierarchy5"/>
    <dgm:cxn modelId="{8434CEF3-1B56-754B-8FF4-C811E300FA95}" type="presParOf" srcId="{F30FDBEF-19EC-814C-A7AE-57A800130167}" destId="{04D5D1D0-7B9E-B549-B51B-D0F98611E782}" srcOrd="1" destOrd="0" presId="urn:microsoft.com/office/officeart/2005/8/layout/hierarchy5"/>
    <dgm:cxn modelId="{55EA09F2-1621-B84B-BD09-E6DC2FEC7F2C}" type="presParOf" srcId="{04D5D1D0-7B9E-B549-B51B-D0F98611E782}" destId="{54A3A5A8-43F9-2147-BBD5-D085BFE2D727}" srcOrd="0" destOrd="0" presId="urn:microsoft.com/office/officeart/2005/8/layout/hierarchy5"/>
    <dgm:cxn modelId="{27A7DA21-7397-F840-B346-3A28721A7FC4}" type="presParOf" srcId="{54A3A5A8-43F9-2147-BBD5-D085BFE2D727}" destId="{F0F0A45C-A426-254E-AE76-7F71EA85730A}" srcOrd="0" destOrd="0" presId="urn:microsoft.com/office/officeart/2005/8/layout/hierarchy5"/>
    <dgm:cxn modelId="{B5E4EE35-A1CF-9B42-87FB-E7B54630179F}" type="presParOf" srcId="{04D5D1D0-7B9E-B549-B51B-D0F98611E782}" destId="{C071DD8E-FE8B-9D4F-8D5D-D338D5C2C26C}" srcOrd="1" destOrd="0" presId="urn:microsoft.com/office/officeart/2005/8/layout/hierarchy5"/>
    <dgm:cxn modelId="{415451BE-759C-EB4F-B562-59EB60398FEA}" type="presParOf" srcId="{C071DD8E-FE8B-9D4F-8D5D-D338D5C2C26C}" destId="{F33E3C53-BD33-6545-A489-C7646AF1E516}" srcOrd="0" destOrd="0" presId="urn:microsoft.com/office/officeart/2005/8/layout/hierarchy5"/>
    <dgm:cxn modelId="{376F84E0-4968-6248-B14D-FF20052E37B6}" type="presParOf" srcId="{C071DD8E-FE8B-9D4F-8D5D-D338D5C2C26C}" destId="{07A028A7-EB14-D84B-96C6-8421AFF059B1}" srcOrd="1" destOrd="0" presId="urn:microsoft.com/office/officeart/2005/8/layout/hierarchy5"/>
    <dgm:cxn modelId="{81120ABE-9277-C741-9E01-FA8271759EC6}" type="presParOf" srcId="{04D5D1D0-7B9E-B549-B51B-D0F98611E782}" destId="{2D91600A-98E4-F447-8284-1536C38270B3}" srcOrd="2" destOrd="0" presId="urn:microsoft.com/office/officeart/2005/8/layout/hierarchy5"/>
    <dgm:cxn modelId="{6B8F1A23-AA96-E04F-8CB3-65B80E503384}" type="presParOf" srcId="{2D91600A-98E4-F447-8284-1536C38270B3}" destId="{DCEA29DB-C6BC-1B49-8DB4-7E006779F5D7}" srcOrd="0" destOrd="0" presId="urn:microsoft.com/office/officeart/2005/8/layout/hierarchy5"/>
    <dgm:cxn modelId="{60067232-FE6A-9E49-929B-DF38C126754A}" type="presParOf" srcId="{04D5D1D0-7B9E-B549-B51B-D0F98611E782}" destId="{00E8565F-853F-4641-B631-E165BC4332EE}" srcOrd="3" destOrd="0" presId="urn:microsoft.com/office/officeart/2005/8/layout/hierarchy5"/>
    <dgm:cxn modelId="{1BCC593D-DD7A-894B-A53D-F6ED9191145E}" type="presParOf" srcId="{00E8565F-853F-4641-B631-E165BC4332EE}" destId="{BCB39A79-7071-1649-B675-2825A025E708}" srcOrd="0" destOrd="0" presId="urn:microsoft.com/office/officeart/2005/8/layout/hierarchy5"/>
    <dgm:cxn modelId="{D3AB36A6-3117-B04B-991C-19BF9105057D}" type="presParOf" srcId="{00E8565F-853F-4641-B631-E165BC4332EE}" destId="{CC26D64B-F3E3-0746-8D31-60855423B146}" srcOrd="1" destOrd="0" presId="urn:microsoft.com/office/officeart/2005/8/layout/hierarchy5"/>
    <dgm:cxn modelId="{434A8FA1-F5B2-214B-BB11-90F8E57ECC9D}" type="presParOf" srcId="{7E88A2F1-C919-7540-8C9C-F9ED231C9FFD}" destId="{CECDE2EE-D176-5C4D-ABAE-4B4AFC66ED23}" srcOrd="1" destOrd="0" presId="urn:microsoft.com/office/officeart/2005/8/layout/hierarchy5"/>
    <dgm:cxn modelId="{7B4E0A15-54C7-104C-B3E1-AD87EE2A434F}" type="presParOf" srcId="{CECDE2EE-D176-5C4D-ABAE-4B4AFC66ED23}" destId="{BBC5F0FA-01CA-3040-A487-6E69DA783003}" srcOrd="0" destOrd="0" presId="urn:microsoft.com/office/officeart/2005/8/layout/hierarchy5"/>
    <dgm:cxn modelId="{260ED453-138F-0746-A4D3-646FA52E7EE2}" type="presParOf" srcId="{BBC5F0FA-01CA-3040-A487-6E69DA783003}" destId="{B0AD12EA-B449-F245-AC4E-7245E6F57252}" srcOrd="0" destOrd="0" presId="urn:microsoft.com/office/officeart/2005/8/layout/hierarchy5"/>
    <dgm:cxn modelId="{665D469B-DA76-FD45-A3F5-F2AD7E9CB7F7}" type="presParOf" srcId="{BBC5F0FA-01CA-3040-A487-6E69DA783003}" destId="{BA389204-F8E8-0E4D-A303-F20D0F574C5D}" srcOrd="1" destOrd="0" presId="urn:microsoft.com/office/officeart/2005/8/layout/hierarchy5"/>
    <dgm:cxn modelId="{80696826-3BC7-BF48-9968-5984917F51EF}" type="presParOf" srcId="{CECDE2EE-D176-5C4D-ABAE-4B4AFC66ED23}" destId="{46F1A1EF-CCCF-DD4F-B763-51FEC3137D9E}" srcOrd="1" destOrd="0" presId="urn:microsoft.com/office/officeart/2005/8/layout/hierarchy5"/>
    <dgm:cxn modelId="{97EC16B9-94E4-6041-9802-DF563E1F5B60}" type="presParOf" srcId="{46F1A1EF-CCCF-DD4F-B763-51FEC3137D9E}" destId="{4D19ED23-BBB5-A44B-8217-99818037C3F6}" srcOrd="0" destOrd="0" presId="urn:microsoft.com/office/officeart/2005/8/layout/hierarchy5"/>
    <dgm:cxn modelId="{7236BA15-184B-D143-AF7B-B879913D98DC}" type="presParOf" srcId="{CECDE2EE-D176-5C4D-ABAE-4B4AFC66ED23}" destId="{075077F0-9565-2A4A-B1C9-97630F9B2417}" srcOrd="2" destOrd="0" presId="urn:microsoft.com/office/officeart/2005/8/layout/hierarchy5"/>
    <dgm:cxn modelId="{0F56134D-E9D5-B546-956E-3CBBC99FFE64}" type="presParOf" srcId="{075077F0-9565-2A4A-B1C9-97630F9B2417}" destId="{E3A57F71-5822-6A47-867B-C7381CBE1A41}" srcOrd="0" destOrd="0" presId="urn:microsoft.com/office/officeart/2005/8/layout/hierarchy5"/>
    <dgm:cxn modelId="{B3C81D3E-DC66-2542-93B9-EBC95ECFD432}" type="presParOf" srcId="{075077F0-9565-2A4A-B1C9-97630F9B2417}" destId="{A52CD0E0-6BA9-464D-9181-C16D0A5E4679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1D8B626-D99C-7446-8938-9CB39D1361C3}" type="doc">
      <dgm:prSet loTypeId="urn:microsoft.com/office/officeart/2005/8/layout/hierarchy5" loCatId="" qsTypeId="urn:microsoft.com/office/officeart/2005/8/quickstyle/simple1#3" qsCatId="simple" csTypeId="urn:microsoft.com/office/officeart/2005/8/colors/accent0_2#3" csCatId="mainScheme" phldr="1"/>
      <dgm:spPr/>
      <dgm:t>
        <a:bodyPr/>
        <a:lstStyle/>
        <a:p>
          <a:endParaRPr lang="en-US"/>
        </a:p>
      </dgm:t>
    </dgm:pt>
    <dgm:pt modelId="{EC2E0438-23C9-794D-9231-C0F564CEB200}">
      <dgm:prSet phldrT="[Text]"/>
      <dgm:spPr/>
      <dgm:t>
        <a:bodyPr/>
        <a:lstStyle/>
        <a:p>
          <a:r>
            <a:rPr lang="en-US"/>
            <a:t>Visual Exposure</a:t>
          </a:r>
        </a:p>
      </dgm:t>
    </dgm:pt>
    <dgm:pt modelId="{1E7233DF-3A03-E54F-9A01-9EC30CB84B4B}" type="parTrans" cxnId="{F48DB569-4614-204A-9861-981F641DBAFA}">
      <dgm:prSet/>
      <dgm:spPr/>
      <dgm:t>
        <a:bodyPr/>
        <a:lstStyle/>
        <a:p>
          <a:endParaRPr lang="en-US"/>
        </a:p>
      </dgm:t>
    </dgm:pt>
    <dgm:pt modelId="{95FFB3BA-62F5-D54D-98D0-B4337CE32282}" type="sibTrans" cxnId="{F48DB569-4614-204A-9861-981F641DBAFA}">
      <dgm:prSet/>
      <dgm:spPr/>
      <dgm:t>
        <a:bodyPr/>
        <a:lstStyle/>
        <a:p>
          <a:endParaRPr lang="en-US"/>
        </a:p>
      </dgm:t>
    </dgm:pt>
    <dgm:pt modelId="{0DA67F66-C983-114E-8687-6C0690093AA6}">
      <dgm:prSet phldrT="[Text]"/>
      <dgm:spPr/>
      <dgm:t>
        <a:bodyPr/>
        <a:lstStyle/>
        <a:p>
          <a:r>
            <a:rPr lang="en-US" dirty="0"/>
            <a:t>Icy</a:t>
          </a:r>
        </a:p>
      </dgm:t>
    </dgm:pt>
    <dgm:pt modelId="{98B94308-C736-7349-8BC1-0BCD769A3E5C}" type="parTrans" cxnId="{9C7D5269-C052-C945-8B0E-224565D3FBF9}">
      <dgm:prSet/>
      <dgm:spPr/>
      <dgm:t>
        <a:bodyPr/>
        <a:lstStyle/>
        <a:p>
          <a:endParaRPr lang="en-US"/>
        </a:p>
      </dgm:t>
    </dgm:pt>
    <dgm:pt modelId="{6F91DD48-15A7-D846-B6E3-297F1E748C67}" type="sibTrans" cxnId="{9C7D5269-C052-C945-8B0E-224565D3FBF9}">
      <dgm:prSet/>
      <dgm:spPr/>
      <dgm:t>
        <a:bodyPr/>
        <a:lstStyle/>
        <a:p>
          <a:endParaRPr lang="en-US"/>
        </a:p>
      </dgm:t>
    </dgm:pt>
    <dgm:pt modelId="{71060B02-282C-EA47-B6C5-D47402A43185}">
      <dgm:prSet phldrT="[Text]"/>
      <dgm:spPr/>
      <dgm:t>
        <a:bodyPr/>
        <a:lstStyle/>
        <a:p>
          <a:r>
            <a:rPr lang="en-US"/>
            <a:t>Danger</a:t>
          </a:r>
        </a:p>
      </dgm:t>
    </dgm:pt>
    <dgm:pt modelId="{A58AB8B2-46BB-1045-A45A-65CEB3EC5B06}" type="parTrans" cxnId="{E0A321C0-F4C1-9447-813A-0F7A875B83EF}">
      <dgm:prSet/>
      <dgm:spPr/>
      <dgm:t>
        <a:bodyPr/>
        <a:lstStyle/>
        <a:p>
          <a:endParaRPr lang="en-US"/>
        </a:p>
      </dgm:t>
    </dgm:pt>
    <dgm:pt modelId="{C0678616-0D60-BA44-906B-4B12F9F904B6}" type="sibTrans" cxnId="{E0A321C0-F4C1-9447-813A-0F7A875B83EF}">
      <dgm:prSet/>
      <dgm:spPr/>
      <dgm:t>
        <a:bodyPr/>
        <a:lstStyle/>
        <a:p>
          <a:endParaRPr lang="en-US"/>
        </a:p>
      </dgm:t>
    </dgm:pt>
    <dgm:pt modelId="{9E51CF5C-032E-3B44-870C-A04992718497}">
      <dgm:prSet phldrT="[Text]"/>
      <dgm:spPr/>
      <dgm:t>
        <a:bodyPr/>
        <a:lstStyle/>
        <a:p>
          <a:r>
            <a:rPr lang="en-US"/>
            <a:t>Safe</a:t>
          </a:r>
        </a:p>
      </dgm:t>
    </dgm:pt>
    <dgm:pt modelId="{940588A1-EF37-9747-9CDA-6AD754B7C3F1}" type="parTrans" cxnId="{9E788027-8C18-F744-B663-C028EAA7F744}">
      <dgm:prSet/>
      <dgm:spPr/>
      <dgm:t>
        <a:bodyPr/>
        <a:lstStyle/>
        <a:p>
          <a:endParaRPr lang="en-US"/>
        </a:p>
      </dgm:t>
    </dgm:pt>
    <dgm:pt modelId="{0417D775-1E27-9F44-9D7F-C5904CD97FF0}" type="sibTrans" cxnId="{9E788027-8C18-F744-B663-C028EAA7F744}">
      <dgm:prSet/>
      <dgm:spPr/>
      <dgm:t>
        <a:bodyPr/>
        <a:lstStyle/>
        <a:p>
          <a:endParaRPr lang="en-US"/>
        </a:p>
      </dgm:t>
    </dgm:pt>
    <dgm:pt modelId="{882EA195-D596-374A-B653-8C5012988DD5}">
      <dgm:prSet phldrT="[Text]"/>
      <dgm:spPr/>
      <dgm:t>
        <a:bodyPr/>
        <a:lstStyle/>
        <a:p>
          <a:r>
            <a:rPr lang="en-US" dirty="0"/>
            <a:t>Grassy</a:t>
          </a:r>
        </a:p>
      </dgm:t>
    </dgm:pt>
    <dgm:pt modelId="{9A191D6A-03B7-8F4B-9E34-FB109D93910D}" type="parTrans" cxnId="{6E9B39DB-EAC5-F543-A27D-D640463F7387}">
      <dgm:prSet/>
      <dgm:spPr/>
      <dgm:t>
        <a:bodyPr/>
        <a:lstStyle/>
        <a:p>
          <a:endParaRPr lang="en-US"/>
        </a:p>
      </dgm:t>
    </dgm:pt>
    <dgm:pt modelId="{F3B45AE2-712D-ED4C-8940-A58E22E7A037}" type="sibTrans" cxnId="{6E9B39DB-EAC5-F543-A27D-D640463F7387}">
      <dgm:prSet/>
      <dgm:spPr/>
      <dgm:t>
        <a:bodyPr/>
        <a:lstStyle/>
        <a:p>
          <a:endParaRPr lang="en-US"/>
        </a:p>
      </dgm:t>
    </dgm:pt>
    <dgm:pt modelId="{8695D914-08FE-104A-A9D1-4412A3EC75F5}">
      <dgm:prSet phldrT="[Text]"/>
      <dgm:spPr/>
      <dgm:t>
        <a:bodyPr/>
        <a:lstStyle/>
        <a:p>
          <a:r>
            <a:rPr lang="en-US"/>
            <a:t>Danger</a:t>
          </a:r>
        </a:p>
      </dgm:t>
    </dgm:pt>
    <dgm:pt modelId="{BA6B3683-B83C-3B4B-B377-8C6E5F37DCD2}" type="parTrans" cxnId="{838762C6-57FA-8145-B28A-7D1BE77D1CF5}">
      <dgm:prSet/>
      <dgm:spPr/>
      <dgm:t>
        <a:bodyPr/>
        <a:lstStyle/>
        <a:p>
          <a:endParaRPr lang="en-US"/>
        </a:p>
      </dgm:t>
    </dgm:pt>
    <dgm:pt modelId="{33AA92E9-FD64-E545-B1CA-20BD55DB2633}" type="sibTrans" cxnId="{838762C6-57FA-8145-B28A-7D1BE77D1CF5}">
      <dgm:prSet/>
      <dgm:spPr/>
      <dgm:t>
        <a:bodyPr/>
        <a:lstStyle/>
        <a:p>
          <a:endParaRPr lang="en-US"/>
        </a:p>
      </dgm:t>
    </dgm:pt>
    <dgm:pt modelId="{B3D334D9-9546-234D-84B3-A7D22445B0B3}">
      <dgm:prSet phldrT="[Text]"/>
      <dgm:spPr/>
      <dgm:t>
        <a:bodyPr/>
        <a:lstStyle/>
        <a:p>
          <a:r>
            <a:rPr lang="en-US"/>
            <a:t>True Dynamics</a:t>
          </a:r>
        </a:p>
      </dgm:t>
    </dgm:pt>
    <dgm:pt modelId="{85E38F78-FFD0-484D-BFBD-1A88F289742C}" type="parTrans" cxnId="{C051367E-2C56-184C-B15B-EEA6EF8FAC32}">
      <dgm:prSet/>
      <dgm:spPr/>
      <dgm:t>
        <a:bodyPr/>
        <a:lstStyle/>
        <a:p>
          <a:endParaRPr lang="en-US"/>
        </a:p>
      </dgm:t>
    </dgm:pt>
    <dgm:pt modelId="{CD73C954-6305-1C43-A370-5AD8DB9FFCB1}" type="sibTrans" cxnId="{C051367E-2C56-184C-B15B-EEA6EF8FAC32}">
      <dgm:prSet/>
      <dgm:spPr/>
      <dgm:t>
        <a:bodyPr/>
        <a:lstStyle/>
        <a:p>
          <a:endParaRPr lang="en-US"/>
        </a:p>
      </dgm:t>
    </dgm:pt>
    <dgm:pt modelId="{4F2C6D50-95DD-6448-892A-2B782D9B57EA}">
      <dgm:prSet phldrT="[Text]"/>
      <dgm:spPr/>
      <dgm:t>
        <a:bodyPr/>
        <a:lstStyle/>
        <a:p>
          <a:r>
            <a:rPr lang="en-US"/>
            <a:t>Believed</a:t>
          </a:r>
        </a:p>
        <a:p>
          <a:r>
            <a:rPr lang="en-US"/>
            <a:t>Dynamics</a:t>
          </a:r>
        </a:p>
      </dgm:t>
    </dgm:pt>
    <dgm:pt modelId="{E518B393-1081-8341-A1AF-0C52974EC21D}" type="parTrans" cxnId="{F69474FB-0DE3-0241-B97F-69CF218C841B}">
      <dgm:prSet/>
      <dgm:spPr/>
      <dgm:t>
        <a:bodyPr/>
        <a:lstStyle/>
        <a:p>
          <a:endParaRPr lang="en-US"/>
        </a:p>
      </dgm:t>
    </dgm:pt>
    <dgm:pt modelId="{83640828-E155-1E44-B5A9-245541919F49}" type="sibTrans" cxnId="{F69474FB-0DE3-0241-B97F-69CF218C841B}">
      <dgm:prSet/>
      <dgm:spPr/>
      <dgm:t>
        <a:bodyPr/>
        <a:lstStyle/>
        <a:p>
          <a:endParaRPr lang="en-US"/>
        </a:p>
      </dgm:t>
    </dgm:pt>
    <dgm:pt modelId="{20C1741F-B415-DB41-ADCD-50E7D0A42BA1}">
      <dgm:prSet phldrT="[Text]"/>
      <dgm:spPr/>
      <dgm:t>
        <a:bodyPr/>
        <a:lstStyle/>
        <a:p>
          <a:r>
            <a:rPr lang="en-US"/>
            <a:t>Safe</a:t>
          </a:r>
        </a:p>
      </dgm:t>
    </dgm:pt>
    <dgm:pt modelId="{BD27EEC7-EA6E-DC44-935A-F643B82F43D7}" type="parTrans" cxnId="{4A6E1AB5-5EB7-A04A-A8FE-2C958F5C3302}">
      <dgm:prSet/>
      <dgm:spPr/>
      <dgm:t>
        <a:bodyPr/>
        <a:lstStyle/>
        <a:p>
          <a:endParaRPr lang="en-US"/>
        </a:p>
      </dgm:t>
    </dgm:pt>
    <dgm:pt modelId="{4B40A45A-2519-444C-B650-E9C9B5325097}" type="sibTrans" cxnId="{4A6E1AB5-5EB7-A04A-A8FE-2C958F5C3302}">
      <dgm:prSet/>
      <dgm:spPr/>
      <dgm:t>
        <a:bodyPr/>
        <a:lstStyle/>
        <a:p>
          <a:endParaRPr lang="en-US"/>
        </a:p>
      </dgm:t>
    </dgm:pt>
    <dgm:pt modelId="{E606310C-8143-4D43-8BBC-F5B5E34EDEB3}">
      <dgm:prSet phldrT="[Text]"/>
      <dgm:spPr>
        <a:noFill/>
      </dgm:spPr>
      <dgm:t>
        <a:bodyPr/>
        <a:lstStyle/>
        <a:p>
          <a:r>
            <a:rPr lang="en-US"/>
            <a:t>Instructional Framing</a:t>
          </a:r>
        </a:p>
      </dgm:t>
    </dgm:pt>
    <dgm:pt modelId="{1C4E2BAA-F9CF-0E4F-AD5B-824387905FA4}" type="parTrans" cxnId="{EA5C1B7B-5873-064E-AB4D-2B1D35BCD17A}">
      <dgm:prSet/>
      <dgm:spPr/>
      <dgm:t>
        <a:bodyPr/>
        <a:lstStyle/>
        <a:p>
          <a:endParaRPr lang="en-US"/>
        </a:p>
      </dgm:t>
    </dgm:pt>
    <dgm:pt modelId="{56397682-FEB9-864C-AE8F-A870094A941B}" type="sibTrans" cxnId="{EA5C1B7B-5873-064E-AB4D-2B1D35BCD17A}">
      <dgm:prSet/>
      <dgm:spPr/>
      <dgm:t>
        <a:bodyPr/>
        <a:lstStyle/>
        <a:p>
          <a:endParaRPr lang="en-US"/>
        </a:p>
      </dgm:t>
    </dgm:pt>
    <dgm:pt modelId="{55794E82-3D24-CE4A-B667-6FA893A21042}">
      <dgm:prSet phldrT="[Text]"/>
      <dgm:spPr>
        <a:noFill/>
      </dgm:spPr>
      <dgm:t>
        <a:bodyPr/>
        <a:lstStyle/>
        <a:p>
          <a:endParaRPr lang="en-US"/>
        </a:p>
      </dgm:t>
    </dgm:pt>
    <dgm:pt modelId="{84362435-088B-244F-B9DE-B37240E6EA6F}" type="sibTrans" cxnId="{32E0873E-69D5-7846-95F6-817C041D5D82}">
      <dgm:prSet/>
      <dgm:spPr/>
      <dgm:t>
        <a:bodyPr/>
        <a:lstStyle/>
        <a:p>
          <a:endParaRPr lang="en-US"/>
        </a:p>
      </dgm:t>
    </dgm:pt>
    <dgm:pt modelId="{3F2B392D-F207-9444-884B-C2E2862CCC3D}" type="parTrans" cxnId="{32E0873E-69D5-7846-95F6-817C041D5D82}">
      <dgm:prSet/>
      <dgm:spPr/>
      <dgm:t>
        <a:bodyPr/>
        <a:lstStyle/>
        <a:p>
          <a:endParaRPr lang="en-US"/>
        </a:p>
      </dgm:t>
    </dgm:pt>
    <dgm:pt modelId="{7E88A2F1-C919-7540-8C9C-F9ED231C9FFD}" type="pres">
      <dgm:prSet presAssocID="{E1D8B626-D99C-7446-8938-9CB39D1361C3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2998E2F8-205D-E44F-840F-4EF80BFA15AC}" type="pres">
      <dgm:prSet presAssocID="{E1D8B626-D99C-7446-8938-9CB39D1361C3}" presName="hierFlow" presStyleCnt="0"/>
      <dgm:spPr/>
    </dgm:pt>
    <dgm:pt modelId="{AC8AEABA-847F-2646-AEED-D222221CADE1}" type="pres">
      <dgm:prSet presAssocID="{E1D8B626-D99C-7446-8938-9CB39D1361C3}" presName="firstBuf" presStyleCnt="0"/>
      <dgm:spPr/>
    </dgm:pt>
    <dgm:pt modelId="{29B1E232-EE15-BD4D-BD5A-BEA4F0C51E1B}" type="pres">
      <dgm:prSet presAssocID="{E1D8B626-D99C-7446-8938-9CB39D1361C3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F30FDBEF-19EC-814C-A7AE-57A800130167}" type="pres">
      <dgm:prSet presAssocID="{EC2E0438-23C9-794D-9231-C0F564CEB200}" presName="Name17" presStyleCnt="0"/>
      <dgm:spPr/>
    </dgm:pt>
    <dgm:pt modelId="{49481516-5F64-2D4A-AE0C-76599D046FEC}" type="pres">
      <dgm:prSet presAssocID="{EC2E0438-23C9-794D-9231-C0F564CEB200}" presName="level1Shape" presStyleLbl="node0" presStyleIdx="0" presStyleCnt="1" custLinFactNeighborX="-80768" custLinFactNeighborY="6153">
        <dgm:presLayoutVars>
          <dgm:chPref val="3"/>
        </dgm:presLayoutVars>
      </dgm:prSet>
      <dgm:spPr/>
    </dgm:pt>
    <dgm:pt modelId="{04D5D1D0-7B9E-B549-B51B-D0F98611E782}" type="pres">
      <dgm:prSet presAssocID="{EC2E0438-23C9-794D-9231-C0F564CEB200}" presName="hierChild2" presStyleCnt="0"/>
      <dgm:spPr/>
    </dgm:pt>
    <dgm:pt modelId="{54A3A5A8-43F9-2147-BBD5-D085BFE2D727}" type="pres">
      <dgm:prSet presAssocID="{98B94308-C736-7349-8BC1-0BCD769A3E5C}" presName="Name25" presStyleLbl="parChTrans1D2" presStyleIdx="0" presStyleCnt="2"/>
      <dgm:spPr/>
    </dgm:pt>
    <dgm:pt modelId="{F0F0A45C-A426-254E-AE76-7F71EA85730A}" type="pres">
      <dgm:prSet presAssocID="{98B94308-C736-7349-8BC1-0BCD769A3E5C}" presName="connTx" presStyleLbl="parChTrans1D2" presStyleIdx="0" presStyleCnt="2"/>
      <dgm:spPr/>
    </dgm:pt>
    <dgm:pt modelId="{C071DD8E-FE8B-9D4F-8D5D-D338D5C2C26C}" type="pres">
      <dgm:prSet presAssocID="{0DA67F66-C983-114E-8687-6C0690093AA6}" presName="Name30" presStyleCnt="0"/>
      <dgm:spPr/>
    </dgm:pt>
    <dgm:pt modelId="{F33E3C53-BD33-6545-A489-C7646AF1E516}" type="pres">
      <dgm:prSet presAssocID="{0DA67F66-C983-114E-8687-6C0690093AA6}" presName="level2Shape" presStyleLbl="node2" presStyleIdx="0" presStyleCnt="2" custLinFactNeighborX="78466" custLinFactNeighborY="-64"/>
      <dgm:spPr/>
    </dgm:pt>
    <dgm:pt modelId="{07A028A7-EB14-D84B-96C6-8421AFF059B1}" type="pres">
      <dgm:prSet presAssocID="{0DA67F66-C983-114E-8687-6C0690093AA6}" presName="hierChild3" presStyleCnt="0"/>
      <dgm:spPr/>
    </dgm:pt>
    <dgm:pt modelId="{CF29241E-A3CB-D54E-96F0-DBF6F4767097}" type="pres">
      <dgm:prSet presAssocID="{A58AB8B2-46BB-1045-A45A-65CEB3EC5B06}" presName="Name25" presStyleLbl="parChTrans1D3" presStyleIdx="0" presStyleCnt="4"/>
      <dgm:spPr/>
    </dgm:pt>
    <dgm:pt modelId="{ED682F8A-B753-3C4A-9913-5F2DD79B3EFF}" type="pres">
      <dgm:prSet presAssocID="{A58AB8B2-46BB-1045-A45A-65CEB3EC5B06}" presName="connTx" presStyleLbl="parChTrans1D3" presStyleIdx="0" presStyleCnt="4"/>
      <dgm:spPr/>
    </dgm:pt>
    <dgm:pt modelId="{ACDCFBA9-0DBB-7044-9083-97A9FAE3C7C4}" type="pres">
      <dgm:prSet presAssocID="{71060B02-282C-EA47-B6C5-D47402A43185}" presName="Name30" presStyleCnt="0"/>
      <dgm:spPr/>
    </dgm:pt>
    <dgm:pt modelId="{65B5839F-E13A-324F-8220-E8DA3C9B7BAB}" type="pres">
      <dgm:prSet presAssocID="{71060B02-282C-EA47-B6C5-D47402A43185}" presName="level2Shape" presStyleLbl="node3" presStyleIdx="0" presStyleCnt="4" custLinFactX="97732" custLinFactNeighborX="100000" custLinFactNeighborY="-2179"/>
      <dgm:spPr/>
    </dgm:pt>
    <dgm:pt modelId="{34E8C902-7732-6E4A-AA21-C9F5D2612AEB}" type="pres">
      <dgm:prSet presAssocID="{71060B02-282C-EA47-B6C5-D47402A43185}" presName="hierChild3" presStyleCnt="0"/>
      <dgm:spPr/>
    </dgm:pt>
    <dgm:pt modelId="{BC7BDCB7-5166-7B44-9EC3-1E8A1E8EE5D9}" type="pres">
      <dgm:prSet presAssocID="{940588A1-EF37-9747-9CDA-6AD754B7C3F1}" presName="Name25" presStyleLbl="parChTrans1D3" presStyleIdx="1" presStyleCnt="4"/>
      <dgm:spPr/>
    </dgm:pt>
    <dgm:pt modelId="{8CB22B41-7710-B244-9378-3D4A0A3E6DA3}" type="pres">
      <dgm:prSet presAssocID="{940588A1-EF37-9747-9CDA-6AD754B7C3F1}" presName="connTx" presStyleLbl="parChTrans1D3" presStyleIdx="1" presStyleCnt="4"/>
      <dgm:spPr/>
    </dgm:pt>
    <dgm:pt modelId="{CC5A0768-ED0C-B343-A0A0-780B83F29F80}" type="pres">
      <dgm:prSet presAssocID="{9E51CF5C-032E-3B44-870C-A04992718497}" presName="Name30" presStyleCnt="0"/>
      <dgm:spPr/>
    </dgm:pt>
    <dgm:pt modelId="{5E1A2E86-9C41-FE4F-B685-E9388364A1E7}" type="pres">
      <dgm:prSet presAssocID="{9E51CF5C-032E-3B44-870C-A04992718497}" presName="level2Shape" presStyleLbl="node3" presStyleIdx="1" presStyleCnt="4" custLinFactX="97732" custLinFactNeighborX="100000" custLinFactNeighborY="-2179"/>
      <dgm:spPr/>
    </dgm:pt>
    <dgm:pt modelId="{E4C2B7BB-1B2B-0B40-BDF0-D0E321605563}" type="pres">
      <dgm:prSet presAssocID="{9E51CF5C-032E-3B44-870C-A04992718497}" presName="hierChild3" presStyleCnt="0"/>
      <dgm:spPr/>
    </dgm:pt>
    <dgm:pt modelId="{2D91600A-98E4-F447-8284-1536C38270B3}" type="pres">
      <dgm:prSet presAssocID="{9A191D6A-03B7-8F4B-9E34-FB109D93910D}" presName="Name25" presStyleLbl="parChTrans1D2" presStyleIdx="1" presStyleCnt="2"/>
      <dgm:spPr/>
    </dgm:pt>
    <dgm:pt modelId="{DCEA29DB-C6BC-1B49-8DB4-7E006779F5D7}" type="pres">
      <dgm:prSet presAssocID="{9A191D6A-03B7-8F4B-9E34-FB109D93910D}" presName="connTx" presStyleLbl="parChTrans1D2" presStyleIdx="1" presStyleCnt="2"/>
      <dgm:spPr/>
    </dgm:pt>
    <dgm:pt modelId="{00E8565F-853F-4641-B631-E165BC4332EE}" type="pres">
      <dgm:prSet presAssocID="{882EA195-D596-374A-B653-8C5012988DD5}" presName="Name30" presStyleCnt="0"/>
      <dgm:spPr/>
    </dgm:pt>
    <dgm:pt modelId="{BCB39A79-7071-1649-B675-2825A025E708}" type="pres">
      <dgm:prSet presAssocID="{882EA195-D596-374A-B653-8C5012988DD5}" presName="level2Shape" presStyleLbl="node2" presStyleIdx="1" presStyleCnt="2" custLinFactNeighborX="78466" custLinFactNeighborY="-64"/>
      <dgm:spPr/>
    </dgm:pt>
    <dgm:pt modelId="{CC26D64B-F3E3-0746-8D31-60855423B146}" type="pres">
      <dgm:prSet presAssocID="{882EA195-D596-374A-B653-8C5012988DD5}" presName="hierChild3" presStyleCnt="0"/>
      <dgm:spPr/>
    </dgm:pt>
    <dgm:pt modelId="{D12C3325-FAF3-BE4C-9950-754C88B59FB8}" type="pres">
      <dgm:prSet presAssocID="{BA6B3683-B83C-3B4B-B377-8C6E5F37DCD2}" presName="Name25" presStyleLbl="parChTrans1D3" presStyleIdx="2" presStyleCnt="4"/>
      <dgm:spPr/>
    </dgm:pt>
    <dgm:pt modelId="{5D49729F-D47E-444D-BBA5-05E4BD875985}" type="pres">
      <dgm:prSet presAssocID="{BA6B3683-B83C-3B4B-B377-8C6E5F37DCD2}" presName="connTx" presStyleLbl="parChTrans1D3" presStyleIdx="2" presStyleCnt="4"/>
      <dgm:spPr/>
    </dgm:pt>
    <dgm:pt modelId="{D953DF79-7EC9-5043-9F95-BE0BA3537FC1}" type="pres">
      <dgm:prSet presAssocID="{8695D914-08FE-104A-A9D1-4412A3EC75F5}" presName="Name30" presStyleCnt="0"/>
      <dgm:spPr/>
    </dgm:pt>
    <dgm:pt modelId="{0CC20950-F061-6740-B670-165C4E9F3A4A}" type="pres">
      <dgm:prSet presAssocID="{8695D914-08FE-104A-A9D1-4412A3EC75F5}" presName="level2Shape" presStyleLbl="node3" presStyleIdx="2" presStyleCnt="4" custLinFactX="97732" custLinFactNeighborX="100000" custLinFactNeighborY="-2179"/>
      <dgm:spPr/>
    </dgm:pt>
    <dgm:pt modelId="{2C8A54BA-234D-234C-9AC7-E841893C7D2C}" type="pres">
      <dgm:prSet presAssocID="{8695D914-08FE-104A-A9D1-4412A3EC75F5}" presName="hierChild3" presStyleCnt="0"/>
      <dgm:spPr/>
    </dgm:pt>
    <dgm:pt modelId="{F683F341-1D35-EC46-B654-14E0C08939B1}" type="pres">
      <dgm:prSet presAssocID="{BD27EEC7-EA6E-DC44-935A-F643B82F43D7}" presName="Name25" presStyleLbl="parChTrans1D3" presStyleIdx="3" presStyleCnt="4"/>
      <dgm:spPr/>
    </dgm:pt>
    <dgm:pt modelId="{FEFB7B1A-45ED-5644-85A8-471E2E9B9CC6}" type="pres">
      <dgm:prSet presAssocID="{BD27EEC7-EA6E-DC44-935A-F643B82F43D7}" presName="connTx" presStyleLbl="parChTrans1D3" presStyleIdx="3" presStyleCnt="4"/>
      <dgm:spPr/>
    </dgm:pt>
    <dgm:pt modelId="{712662B2-96A4-6C45-B662-DA28A3ED35D5}" type="pres">
      <dgm:prSet presAssocID="{20C1741F-B415-DB41-ADCD-50E7D0A42BA1}" presName="Name30" presStyleCnt="0"/>
      <dgm:spPr/>
    </dgm:pt>
    <dgm:pt modelId="{42D98C92-67D9-7C42-AF03-07EDFDA81478}" type="pres">
      <dgm:prSet presAssocID="{20C1741F-B415-DB41-ADCD-50E7D0A42BA1}" presName="level2Shape" presStyleLbl="node3" presStyleIdx="3" presStyleCnt="4" custLinFactX="97732" custLinFactNeighborX="100000" custLinFactNeighborY="-2179"/>
      <dgm:spPr/>
    </dgm:pt>
    <dgm:pt modelId="{9ACBFE76-C571-704E-A268-021D54DFC5A1}" type="pres">
      <dgm:prSet presAssocID="{20C1741F-B415-DB41-ADCD-50E7D0A42BA1}" presName="hierChild3" presStyleCnt="0"/>
      <dgm:spPr/>
    </dgm:pt>
    <dgm:pt modelId="{CECDE2EE-D176-5C4D-ABAE-4B4AFC66ED23}" type="pres">
      <dgm:prSet presAssocID="{E1D8B626-D99C-7446-8938-9CB39D1361C3}" presName="bgShapesFlow" presStyleCnt="0"/>
      <dgm:spPr/>
    </dgm:pt>
    <dgm:pt modelId="{BBC5F0FA-01CA-3040-A487-6E69DA783003}" type="pres">
      <dgm:prSet presAssocID="{55794E82-3D24-CE4A-B667-6FA893A21042}" presName="rectComp" presStyleCnt="0"/>
      <dgm:spPr/>
    </dgm:pt>
    <dgm:pt modelId="{B0AD12EA-B449-F245-AC4E-7245E6F57252}" type="pres">
      <dgm:prSet presAssocID="{55794E82-3D24-CE4A-B667-6FA893A21042}" presName="bgRect" presStyleLbl="bgShp" presStyleIdx="0" presStyleCnt="4" custLinFactNeighborX="54700"/>
      <dgm:spPr/>
    </dgm:pt>
    <dgm:pt modelId="{BA389204-F8E8-0E4D-A303-F20D0F574C5D}" type="pres">
      <dgm:prSet presAssocID="{55794E82-3D24-CE4A-B667-6FA893A21042}" presName="bgRectTx" presStyleLbl="bgShp" presStyleIdx="0" presStyleCnt="4">
        <dgm:presLayoutVars>
          <dgm:bulletEnabled val="1"/>
        </dgm:presLayoutVars>
      </dgm:prSet>
      <dgm:spPr/>
    </dgm:pt>
    <dgm:pt modelId="{46F1A1EF-CCCF-DD4F-B763-51FEC3137D9E}" type="pres">
      <dgm:prSet presAssocID="{55794E82-3D24-CE4A-B667-6FA893A21042}" presName="spComp" presStyleCnt="0"/>
      <dgm:spPr/>
    </dgm:pt>
    <dgm:pt modelId="{4D19ED23-BBB5-A44B-8217-99818037C3F6}" type="pres">
      <dgm:prSet presAssocID="{55794E82-3D24-CE4A-B667-6FA893A21042}" presName="hSp" presStyleCnt="0"/>
      <dgm:spPr/>
    </dgm:pt>
    <dgm:pt modelId="{075077F0-9565-2A4A-B1C9-97630F9B2417}" type="pres">
      <dgm:prSet presAssocID="{B3D334D9-9546-234D-84B3-A7D22445B0B3}" presName="rectComp" presStyleCnt="0"/>
      <dgm:spPr/>
    </dgm:pt>
    <dgm:pt modelId="{E3A57F71-5822-6A47-867B-C7381CBE1A41}" type="pres">
      <dgm:prSet presAssocID="{B3D334D9-9546-234D-84B3-A7D22445B0B3}" presName="bgRect" presStyleLbl="bgShp" presStyleIdx="1" presStyleCnt="4" custLinFactNeighborX="65389"/>
      <dgm:spPr/>
    </dgm:pt>
    <dgm:pt modelId="{A52CD0E0-6BA9-464D-9181-C16D0A5E4679}" type="pres">
      <dgm:prSet presAssocID="{B3D334D9-9546-234D-84B3-A7D22445B0B3}" presName="bgRectTx" presStyleLbl="bgShp" presStyleIdx="1" presStyleCnt="4">
        <dgm:presLayoutVars>
          <dgm:bulletEnabled val="1"/>
        </dgm:presLayoutVars>
      </dgm:prSet>
      <dgm:spPr/>
    </dgm:pt>
    <dgm:pt modelId="{B206D76F-DE6D-7F41-A93E-2171FA5A121F}" type="pres">
      <dgm:prSet presAssocID="{B3D334D9-9546-234D-84B3-A7D22445B0B3}" presName="spComp" presStyleCnt="0"/>
      <dgm:spPr/>
    </dgm:pt>
    <dgm:pt modelId="{82FC00ED-1AF4-A049-B179-B929882174D0}" type="pres">
      <dgm:prSet presAssocID="{B3D334D9-9546-234D-84B3-A7D22445B0B3}" presName="hSp" presStyleCnt="0"/>
      <dgm:spPr/>
    </dgm:pt>
    <dgm:pt modelId="{76D070FA-0DD8-334B-984F-A96CE61034F7}" type="pres">
      <dgm:prSet presAssocID="{E606310C-8143-4D43-8BBC-F5B5E34EDEB3}" presName="rectComp" presStyleCnt="0"/>
      <dgm:spPr/>
    </dgm:pt>
    <dgm:pt modelId="{D0DCBBAF-08B7-2843-BD30-BF231B0BFDBE}" type="pres">
      <dgm:prSet presAssocID="{E606310C-8143-4D43-8BBC-F5B5E34EDEB3}" presName="bgRect" presStyleLbl="bgShp" presStyleIdx="2" presStyleCnt="4" custLinFactNeighborX="57279" custLinFactNeighborY="9"/>
      <dgm:spPr/>
    </dgm:pt>
    <dgm:pt modelId="{A19C37A1-44B2-AF4D-B90A-8DF2CB274C0A}" type="pres">
      <dgm:prSet presAssocID="{E606310C-8143-4D43-8BBC-F5B5E34EDEB3}" presName="bgRectTx" presStyleLbl="bgShp" presStyleIdx="2" presStyleCnt="4">
        <dgm:presLayoutVars>
          <dgm:bulletEnabled val="1"/>
        </dgm:presLayoutVars>
      </dgm:prSet>
      <dgm:spPr/>
    </dgm:pt>
    <dgm:pt modelId="{7D2E015C-7D60-0D40-A7D6-3427C7DA2008}" type="pres">
      <dgm:prSet presAssocID="{E606310C-8143-4D43-8BBC-F5B5E34EDEB3}" presName="spComp" presStyleCnt="0"/>
      <dgm:spPr/>
    </dgm:pt>
    <dgm:pt modelId="{903DCC20-38E8-9F4C-AC8B-532C279E94E2}" type="pres">
      <dgm:prSet presAssocID="{E606310C-8143-4D43-8BBC-F5B5E34EDEB3}" presName="hSp" presStyleCnt="0"/>
      <dgm:spPr/>
    </dgm:pt>
    <dgm:pt modelId="{E084BA56-80C1-0746-B83B-1B3EA7E0AA81}" type="pres">
      <dgm:prSet presAssocID="{4F2C6D50-95DD-6448-892A-2B782D9B57EA}" presName="rectComp" presStyleCnt="0"/>
      <dgm:spPr/>
    </dgm:pt>
    <dgm:pt modelId="{B31E1EB5-0C2A-994D-B03E-E7F7EAE5C483}" type="pres">
      <dgm:prSet presAssocID="{4F2C6D50-95DD-6448-892A-2B782D9B57EA}" presName="bgRect" presStyleLbl="bgShp" presStyleIdx="3" presStyleCnt="4" custLinFactNeighborX="83297" custLinFactNeighborY="-9"/>
      <dgm:spPr/>
    </dgm:pt>
    <dgm:pt modelId="{A18460AA-9D47-BB44-9833-DEC4CB9A389F}" type="pres">
      <dgm:prSet presAssocID="{4F2C6D50-95DD-6448-892A-2B782D9B57EA}" presName="bgRectTx" presStyleLbl="bgShp" presStyleIdx="3" presStyleCnt="4">
        <dgm:presLayoutVars>
          <dgm:bulletEnabled val="1"/>
        </dgm:presLayoutVars>
      </dgm:prSet>
      <dgm:spPr/>
    </dgm:pt>
  </dgm:ptLst>
  <dgm:cxnLst>
    <dgm:cxn modelId="{BB5B9C06-556D-5A42-A2C7-575276479CDD}" type="presOf" srcId="{A58AB8B2-46BB-1045-A45A-65CEB3EC5B06}" destId="{CF29241E-A3CB-D54E-96F0-DBF6F4767097}" srcOrd="0" destOrd="0" presId="urn:microsoft.com/office/officeart/2005/8/layout/hierarchy5"/>
    <dgm:cxn modelId="{07467916-5913-9049-B320-18CEB030025E}" type="presOf" srcId="{4F2C6D50-95DD-6448-892A-2B782D9B57EA}" destId="{B31E1EB5-0C2A-994D-B03E-E7F7EAE5C483}" srcOrd="0" destOrd="0" presId="urn:microsoft.com/office/officeart/2005/8/layout/hierarchy5"/>
    <dgm:cxn modelId="{6A6AAD1B-ADC8-FC4D-BFEA-6FD0223E006F}" type="presOf" srcId="{BA6B3683-B83C-3B4B-B377-8C6E5F37DCD2}" destId="{5D49729F-D47E-444D-BBA5-05E4BD875985}" srcOrd="1" destOrd="0" presId="urn:microsoft.com/office/officeart/2005/8/layout/hierarchy5"/>
    <dgm:cxn modelId="{7A161B1D-E6B9-774E-A7EA-D134CED2FF27}" type="presOf" srcId="{98B94308-C736-7349-8BC1-0BCD769A3E5C}" destId="{54A3A5A8-43F9-2147-BBD5-D085BFE2D727}" srcOrd="0" destOrd="0" presId="urn:microsoft.com/office/officeart/2005/8/layout/hierarchy5"/>
    <dgm:cxn modelId="{1031E71D-B313-3B46-BC20-1E01C6188919}" type="presOf" srcId="{55794E82-3D24-CE4A-B667-6FA893A21042}" destId="{B0AD12EA-B449-F245-AC4E-7245E6F57252}" srcOrd="0" destOrd="0" presId="urn:microsoft.com/office/officeart/2005/8/layout/hierarchy5"/>
    <dgm:cxn modelId="{86EFF620-06EA-564A-8E0D-28A8FA27CFD0}" type="presOf" srcId="{4F2C6D50-95DD-6448-892A-2B782D9B57EA}" destId="{A18460AA-9D47-BB44-9833-DEC4CB9A389F}" srcOrd="1" destOrd="0" presId="urn:microsoft.com/office/officeart/2005/8/layout/hierarchy5"/>
    <dgm:cxn modelId="{9E788027-8C18-F744-B663-C028EAA7F744}" srcId="{0DA67F66-C983-114E-8687-6C0690093AA6}" destId="{9E51CF5C-032E-3B44-870C-A04992718497}" srcOrd="1" destOrd="0" parTransId="{940588A1-EF37-9747-9CDA-6AD754B7C3F1}" sibTransId="{0417D775-1E27-9F44-9D7F-C5904CD97FF0}"/>
    <dgm:cxn modelId="{F1921931-00DC-7946-A74D-DCAA6ADD8CF5}" type="presOf" srcId="{E606310C-8143-4D43-8BBC-F5B5E34EDEB3}" destId="{A19C37A1-44B2-AF4D-B90A-8DF2CB274C0A}" srcOrd="1" destOrd="0" presId="urn:microsoft.com/office/officeart/2005/8/layout/hierarchy5"/>
    <dgm:cxn modelId="{32E0873E-69D5-7846-95F6-817C041D5D82}" srcId="{E1D8B626-D99C-7446-8938-9CB39D1361C3}" destId="{55794E82-3D24-CE4A-B667-6FA893A21042}" srcOrd="1" destOrd="0" parTransId="{3F2B392D-F207-9444-884B-C2E2862CCC3D}" sibTransId="{84362435-088B-244F-B9DE-B37240E6EA6F}"/>
    <dgm:cxn modelId="{68D79F3F-7771-FE4F-80D4-EE27A8EC85D4}" type="presOf" srcId="{882EA195-D596-374A-B653-8C5012988DD5}" destId="{BCB39A79-7071-1649-B675-2825A025E708}" srcOrd="0" destOrd="0" presId="urn:microsoft.com/office/officeart/2005/8/layout/hierarchy5"/>
    <dgm:cxn modelId="{DDECCA47-305D-6649-824A-5B34F144C5AA}" type="presOf" srcId="{9A191D6A-03B7-8F4B-9E34-FB109D93910D}" destId="{2D91600A-98E4-F447-8284-1536C38270B3}" srcOrd="0" destOrd="0" presId="urn:microsoft.com/office/officeart/2005/8/layout/hierarchy5"/>
    <dgm:cxn modelId="{40DC1F48-52D5-6543-819D-B397BFC88D28}" type="presOf" srcId="{9E51CF5C-032E-3B44-870C-A04992718497}" destId="{5E1A2E86-9C41-FE4F-B685-E9388364A1E7}" srcOrd="0" destOrd="0" presId="urn:microsoft.com/office/officeart/2005/8/layout/hierarchy5"/>
    <dgm:cxn modelId="{2B51274A-9D90-7B4E-95B7-9271423616FD}" type="presOf" srcId="{55794E82-3D24-CE4A-B667-6FA893A21042}" destId="{BA389204-F8E8-0E4D-A303-F20D0F574C5D}" srcOrd="1" destOrd="0" presId="urn:microsoft.com/office/officeart/2005/8/layout/hierarchy5"/>
    <dgm:cxn modelId="{EC46C24D-AF23-1D47-9905-D4D498063C36}" type="presOf" srcId="{940588A1-EF37-9747-9CDA-6AD754B7C3F1}" destId="{BC7BDCB7-5166-7B44-9EC3-1E8A1E8EE5D9}" srcOrd="0" destOrd="0" presId="urn:microsoft.com/office/officeart/2005/8/layout/hierarchy5"/>
    <dgm:cxn modelId="{C4E69F4E-A510-1A41-A372-E627BBBDD05B}" type="presOf" srcId="{0DA67F66-C983-114E-8687-6C0690093AA6}" destId="{F33E3C53-BD33-6545-A489-C7646AF1E516}" srcOrd="0" destOrd="0" presId="urn:microsoft.com/office/officeart/2005/8/layout/hierarchy5"/>
    <dgm:cxn modelId="{8A362952-B468-534F-B1BE-B184907E2F12}" type="presOf" srcId="{20C1741F-B415-DB41-ADCD-50E7D0A42BA1}" destId="{42D98C92-67D9-7C42-AF03-07EDFDA81478}" srcOrd="0" destOrd="0" presId="urn:microsoft.com/office/officeart/2005/8/layout/hierarchy5"/>
    <dgm:cxn modelId="{9C7D5269-C052-C945-8B0E-224565D3FBF9}" srcId="{EC2E0438-23C9-794D-9231-C0F564CEB200}" destId="{0DA67F66-C983-114E-8687-6C0690093AA6}" srcOrd="0" destOrd="0" parTransId="{98B94308-C736-7349-8BC1-0BCD769A3E5C}" sibTransId="{6F91DD48-15A7-D846-B6E3-297F1E748C67}"/>
    <dgm:cxn modelId="{F48DB569-4614-204A-9861-981F641DBAFA}" srcId="{E1D8B626-D99C-7446-8938-9CB39D1361C3}" destId="{EC2E0438-23C9-794D-9231-C0F564CEB200}" srcOrd="0" destOrd="0" parTransId="{1E7233DF-3A03-E54F-9A01-9EC30CB84B4B}" sibTransId="{95FFB3BA-62F5-D54D-98D0-B4337CE32282}"/>
    <dgm:cxn modelId="{6104D26D-188B-7344-8123-46289BB3E103}" type="presOf" srcId="{EC2E0438-23C9-794D-9231-C0F564CEB200}" destId="{49481516-5F64-2D4A-AE0C-76599D046FEC}" srcOrd="0" destOrd="0" presId="urn:microsoft.com/office/officeart/2005/8/layout/hierarchy5"/>
    <dgm:cxn modelId="{D6022D74-E1F5-1342-AC7F-8202A69B5239}" type="presOf" srcId="{B3D334D9-9546-234D-84B3-A7D22445B0B3}" destId="{A52CD0E0-6BA9-464D-9181-C16D0A5E4679}" srcOrd="1" destOrd="0" presId="urn:microsoft.com/office/officeart/2005/8/layout/hierarchy5"/>
    <dgm:cxn modelId="{4BD47C79-9D36-DD49-A4CE-71FFDCDC0C6A}" type="presOf" srcId="{8695D914-08FE-104A-A9D1-4412A3EC75F5}" destId="{0CC20950-F061-6740-B670-165C4E9F3A4A}" srcOrd="0" destOrd="0" presId="urn:microsoft.com/office/officeart/2005/8/layout/hierarchy5"/>
    <dgm:cxn modelId="{EA5C1B7B-5873-064E-AB4D-2B1D35BCD17A}" srcId="{E1D8B626-D99C-7446-8938-9CB39D1361C3}" destId="{E606310C-8143-4D43-8BBC-F5B5E34EDEB3}" srcOrd="3" destOrd="0" parTransId="{1C4E2BAA-F9CF-0E4F-AD5B-824387905FA4}" sibTransId="{56397682-FEB9-864C-AE8F-A870094A941B}"/>
    <dgm:cxn modelId="{C051367E-2C56-184C-B15B-EEA6EF8FAC32}" srcId="{E1D8B626-D99C-7446-8938-9CB39D1361C3}" destId="{B3D334D9-9546-234D-84B3-A7D22445B0B3}" srcOrd="2" destOrd="0" parTransId="{85E38F78-FFD0-484D-BFBD-1A88F289742C}" sibTransId="{CD73C954-6305-1C43-A370-5AD8DB9FFCB1}"/>
    <dgm:cxn modelId="{57E7F180-893E-374E-B076-7DEFA7258720}" type="presOf" srcId="{BD27EEC7-EA6E-DC44-935A-F643B82F43D7}" destId="{FEFB7B1A-45ED-5644-85A8-471E2E9B9CC6}" srcOrd="1" destOrd="0" presId="urn:microsoft.com/office/officeart/2005/8/layout/hierarchy5"/>
    <dgm:cxn modelId="{0442238D-450B-E744-ACD0-7CF7EC145D11}" type="presOf" srcId="{BA6B3683-B83C-3B4B-B377-8C6E5F37DCD2}" destId="{D12C3325-FAF3-BE4C-9950-754C88B59FB8}" srcOrd="0" destOrd="0" presId="urn:microsoft.com/office/officeart/2005/8/layout/hierarchy5"/>
    <dgm:cxn modelId="{B042E68F-7B6D-C94A-AABC-9AA68C3F8A02}" type="presOf" srcId="{A58AB8B2-46BB-1045-A45A-65CEB3EC5B06}" destId="{ED682F8A-B753-3C4A-9913-5F2DD79B3EFF}" srcOrd="1" destOrd="0" presId="urn:microsoft.com/office/officeart/2005/8/layout/hierarchy5"/>
    <dgm:cxn modelId="{477ED8B0-2DF3-9141-B1BA-8273F66F60C5}" type="presOf" srcId="{B3D334D9-9546-234D-84B3-A7D22445B0B3}" destId="{E3A57F71-5822-6A47-867B-C7381CBE1A41}" srcOrd="0" destOrd="0" presId="urn:microsoft.com/office/officeart/2005/8/layout/hierarchy5"/>
    <dgm:cxn modelId="{4A6E1AB5-5EB7-A04A-A8FE-2C958F5C3302}" srcId="{882EA195-D596-374A-B653-8C5012988DD5}" destId="{20C1741F-B415-DB41-ADCD-50E7D0A42BA1}" srcOrd="1" destOrd="0" parTransId="{BD27EEC7-EA6E-DC44-935A-F643B82F43D7}" sibTransId="{4B40A45A-2519-444C-B650-E9C9B5325097}"/>
    <dgm:cxn modelId="{E0A321C0-F4C1-9447-813A-0F7A875B83EF}" srcId="{0DA67F66-C983-114E-8687-6C0690093AA6}" destId="{71060B02-282C-EA47-B6C5-D47402A43185}" srcOrd="0" destOrd="0" parTransId="{A58AB8B2-46BB-1045-A45A-65CEB3EC5B06}" sibTransId="{C0678616-0D60-BA44-906B-4B12F9F904B6}"/>
    <dgm:cxn modelId="{B8A70EC4-6451-524B-92F7-6AA17B031DEB}" type="presOf" srcId="{BD27EEC7-EA6E-DC44-935A-F643B82F43D7}" destId="{F683F341-1D35-EC46-B654-14E0C08939B1}" srcOrd="0" destOrd="0" presId="urn:microsoft.com/office/officeart/2005/8/layout/hierarchy5"/>
    <dgm:cxn modelId="{FEBC2EC4-F0E3-8043-96C4-A568738BEFE5}" type="presOf" srcId="{940588A1-EF37-9747-9CDA-6AD754B7C3F1}" destId="{8CB22B41-7710-B244-9378-3D4A0A3E6DA3}" srcOrd="1" destOrd="0" presId="urn:microsoft.com/office/officeart/2005/8/layout/hierarchy5"/>
    <dgm:cxn modelId="{F31031C5-F8FB-F046-A862-73283F63D554}" type="presOf" srcId="{E1D8B626-D99C-7446-8938-9CB39D1361C3}" destId="{7E88A2F1-C919-7540-8C9C-F9ED231C9FFD}" srcOrd="0" destOrd="0" presId="urn:microsoft.com/office/officeart/2005/8/layout/hierarchy5"/>
    <dgm:cxn modelId="{838762C6-57FA-8145-B28A-7D1BE77D1CF5}" srcId="{882EA195-D596-374A-B653-8C5012988DD5}" destId="{8695D914-08FE-104A-A9D1-4412A3EC75F5}" srcOrd="0" destOrd="0" parTransId="{BA6B3683-B83C-3B4B-B377-8C6E5F37DCD2}" sibTransId="{33AA92E9-FD64-E545-B1CA-20BD55DB2633}"/>
    <dgm:cxn modelId="{8E35EDD1-EDE1-604C-8B25-ED000E7EA5EE}" type="presOf" srcId="{98B94308-C736-7349-8BC1-0BCD769A3E5C}" destId="{F0F0A45C-A426-254E-AE76-7F71EA85730A}" srcOrd="1" destOrd="0" presId="urn:microsoft.com/office/officeart/2005/8/layout/hierarchy5"/>
    <dgm:cxn modelId="{0E3AEAD3-DA9B-8546-9C16-E378F8EECFF8}" type="presOf" srcId="{9A191D6A-03B7-8F4B-9E34-FB109D93910D}" destId="{DCEA29DB-C6BC-1B49-8DB4-7E006779F5D7}" srcOrd="1" destOrd="0" presId="urn:microsoft.com/office/officeart/2005/8/layout/hierarchy5"/>
    <dgm:cxn modelId="{6A9F29DA-FD1E-8543-B7E4-B08BAA1EF381}" type="presOf" srcId="{71060B02-282C-EA47-B6C5-D47402A43185}" destId="{65B5839F-E13A-324F-8220-E8DA3C9B7BAB}" srcOrd="0" destOrd="0" presId="urn:microsoft.com/office/officeart/2005/8/layout/hierarchy5"/>
    <dgm:cxn modelId="{6E9B39DB-EAC5-F543-A27D-D640463F7387}" srcId="{EC2E0438-23C9-794D-9231-C0F564CEB200}" destId="{882EA195-D596-374A-B653-8C5012988DD5}" srcOrd="1" destOrd="0" parTransId="{9A191D6A-03B7-8F4B-9E34-FB109D93910D}" sibTransId="{F3B45AE2-712D-ED4C-8940-A58E22E7A037}"/>
    <dgm:cxn modelId="{F69474FB-0DE3-0241-B97F-69CF218C841B}" srcId="{E1D8B626-D99C-7446-8938-9CB39D1361C3}" destId="{4F2C6D50-95DD-6448-892A-2B782D9B57EA}" srcOrd="4" destOrd="0" parTransId="{E518B393-1081-8341-A1AF-0C52974EC21D}" sibTransId="{83640828-E155-1E44-B5A9-245541919F49}"/>
    <dgm:cxn modelId="{D6BC57FD-183C-DF43-BA77-92E24B871606}" type="presOf" srcId="{E606310C-8143-4D43-8BBC-F5B5E34EDEB3}" destId="{D0DCBBAF-08B7-2843-BD30-BF231B0BFDBE}" srcOrd="0" destOrd="0" presId="urn:microsoft.com/office/officeart/2005/8/layout/hierarchy5"/>
    <dgm:cxn modelId="{98A76F4E-8953-E64E-9C14-03DC31E013E3}" type="presParOf" srcId="{7E88A2F1-C919-7540-8C9C-F9ED231C9FFD}" destId="{2998E2F8-205D-E44F-840F-4EF80BFA15AC}" srcOrd="0" destOrd="0" presId="urn:microsoft.com/office/officeart/2005/8/layout/hierarchy5"/>
    <dgm:cxn modelId="{A648C0AE-1283-3243-B1CD-249973EF3C15}" type="presParOf" srcId="{2998E2F8-205D-E44F-840F-4EF80BFA15AC}" destId="{AC8AEABA-847F-2646-AEED-D222221CADE1}" srcOrd="0" destOrd="0" presId="urn:microsoft.com/office/officeart/2005/8/layout/hierarchy5"/>
    <dgm:cxn modelId="{CE4AE571-7AE6-9240-879E-0DEFB67C56BB}" type="presParOf" srcId="{2998E2F8-205D-E44F-840F-4EF80BFA15AC}" destId="{29B1E232-EE15-BD4D-BD5A-BEA4F0C51E1B}" srcOrd="1" destOrd="0" presId="urn:microsoft.com/office/officeart/2005/8/layout/hierarchy5"/>
    <dgm:cxn modelId="{DC87572C-6BB9-E342-8B1C-5F88A5B28E45}" type="presParOf" srcId="{29B1E232-EE15-BD4D-BD5A-BEA4F0C51E1B}" destId="{F30FDBEF-19EC-814C-A7AE-57A800130167}" srcOrd="0" destOrd="0" presId="urn:microsoft.com/office/officeart/2005/8/layout/hierarchy5"/>
    <dgm:cxn modelId="{D094C046-F66F-2E4C-85EE-6F63527F467C}" type="presParOf" srcId="{F30FDBEF-19EC-814C-A7AE-57A800130167}" destId="{49481516-5F64-2D4A-AE0C-76599D046FEC}" srcOrd="0" destOrd="0" presId="urn:microsoft.com/office/officeart/2005/8/layout/hierarchy5"/>
    <dgm:cxn modelId="{8434CEF3-1B56-754B-8FF4-C811E300FA95}" type="presParOf" srcId="{F30FDBEF-19EC-814C-A7AE-57A800130167}" destId="{04D5D1D0-7B9E-B549-B51B-D0F98611E782}" srcOrd="1" destOrd="0" presId="urn:microsoft.com/office/officeart/2005/8/layout/hierarchy5"/>
    <dgm:cxn modelId="{55EA09F2-1621-B84B-BD09-E6DC2FEC7F2C}" type="presParOf" srcId="{04D5D1D0-7B9E-B549-B51B-D0F98611E782}" destId="{54A3A5A8-43F9-2147-BBD5-D085BFE2D727}" srcOrd="0" destOrd="0" presId="urn:microsoft.com/office/officeart/2005/8/layout/hierarchy5"/>
    <dgm:cxn modelId="{27A7DA21-7397-F840-B346-3A28721A7FC4}" type="presParOf" srcId="{54A3A5A8-43F9-2147-BBD5-D085BFE2D727}" destId="{F0F0A45C-A426-254E-AE76-7F71EA85730A}" srcOrd="0" destOrd="0" presId="urn:microsoft.com/office/officeart/2005/8/layout/hierarchy5"/>
    <dgm:cxn modelId="{B5E4EE35-A1CF-9B42-87FB-E7B54630179F}" type="presParOf" srcId="{04D5D1D0-7B9E-B549-B51B-D0F98611E782}" destId="{C071DD8E-FE8B-9D4F-8D5D-D338D5C2C26C}" srcOrd="1" destOrd="0" presId="urn:microsoft.com/office/officeart/2005/8/layout/hierarchy5"/>
    <dgm:cxn modelId="{415451BE-759C-EB4F-B562-59EB60398FEA}" type="presParOf" srcId="{C071DD8E-FE8B-9D4F-8D5D-D338D5C2C26C}" destId="{F33E3C53-BD33-6545-A489-C7646AF1E516}" srcOrd="0" destOrd="0" presId="urn:microsoft.com/office/officeart/2005/8/layout/hierarchy5"/>
    <dgm:cxn modelId="{376F84E0-4968-6248-B14D-FF20052E37B6}" type="presParOf" srcId="{C071DD8E-FE8B-9D4F-8D5D-D338D5C2C26C}" destId="{07A028A7-EB14-D84B-96C6-8421AFF059B1}" srcOrd="1" destOrd="0" presId="urn:microsoft.com/office/officeart/2005/8/layout/hierarchy5"/>
    <dgm:cxn modelId="{FFCC0CE4-6F0B-4248-AFBF-0203C18DA67F}" type="presParOf" srcId="{07A028A7-EB14-D84B-96C6-8421AFF059B1}" destId="{CF29241E-A3CB-D54E-96F0-DBF6F4767097}" srcOrd="0" destOrd="0" presId="urn:microsoft.com/office/officeart/2005/8/layout/hierarchy5"/>
    <dgm:cxn modelId="{950753D5-2E30-B042-8BF8-2D04F21FC751}" type="presParOf" srcId="{CF29241E-A3CB-D54E-96F0-DBF6F4767097}" destId="{ED682F8A-B753-3C4A-9913-5F2DD79B3EFF}" srcOrd="0" destOrd="0" presId="urn:microsoft.com/office/officeart/2005/8/layout/hierarchy5"/>
    <dgm:cxn modelId="{4DB6506E-2E7A-5F46-830B-0F0FBBD4D09D}" type="presParOf" srcId="{07A028A7-EB14-D84B-96C6-8421AFF059B1}" destId="{ACDCFBA9-0DBB-7044-9083-97A9FAE3C7C4}" srcOrd="1" destOrd="0" presId="urn:microsoft.com/office/officeart/2005/8/layout/hierarchy5"/>
    <dgm:cxn modelId="{0FA5D001-2D7C-3A43-ABBC-BEA6AEFAA966}" type="presParOf" srcId="{ACDCFBA9-0DBB-7044-9083-97A9FAE3C7C4}" destId="{65B5839F-E13A-324F-8220-E8DA3C9B7BAB}" srcOrd="0" destOrd="0" presId="urn:microsoft.com/office/officeart/2005/8/layout/hierarchy5"/>
    <dgm:cxn modelId="{9D512D6F-CA7F-C040-A019-8F36438E9614}" type="presParOf" srcId="{ACDCFBA9-0DBB-7044-9083-97A9FAE3C7C4}" destId="{34E8C902-7732-6E4A-AA21-C9F5D2612AEB}" srcOrd="1" destOrd="0" presId="urn:microsoft.com/office/officeart/2005/8/layout/hierarchy5"/>
    <dgm:cxn modelId="{FDAE75B2-3CB2-5E4B-A4D1-DBF6F16DCD86}" type="presParOf" srcId="{07A028A7-EB14-D84B-96C6-8421AFF059B1}" destId="{BC7BDCB7-5166-7B44-9EC3-1E8A1E8EE5D9}" srcOrd="2" destOrd="0" presId="urn:microsoft.com/office/officeart/2005/8/layout/hierarchy5"/>
    <dgm:cxn modelId="{BAD2C496-B724-824D-BCC7-EE3C233D95C6}" type="presParOf" srcId="{BC7BDCB7-5166-7B44-9EC3-1E8A1E8EE5D9}" destId="{8CB22B41-7710-B244-9378-3D4A0A3E6DA3}" srcOrd="0" destOrd="0" presId="urn:microsoft.com/office/officeart/2005/8/layout/hierarchy5"/>
    <dgm:cxn modelId="{8CFEC753-9D1B-E040-B915-3780704A88C9}" type="presParOf" srcId="{07A028A7-EB14-D84B-96C6-8421AFF059B1}" destId="{CC5A0768-ED0C-B343-A0A0-780B83F29F80}" srcOrd="3" destOrd="0" presId="urn:microsoft.com/office/officeart/2005/8/layout/hierarchy5"/>
    <dgm:cxn modelId="{5B7E51D6-69DD-7241-B0C8-5B59DCE0450E}" type="presParOf" srcId="{CC5A0768-ED0C-B343-A0A0-780B83F29F80}" destId="{5E1A2E86-9C41-FE4F-B685-E9388364A1E7}" srcOrd="0" destOrd="0" presId="urn:microsoft.com/office/officeart/2005/8/layout/hierarchy5"/>
    <dgm:cxn modelId="{EADB6EA6-658D-5449-A08B-AE43C3463D45}" type="presParOf" srcId="{CC5A0768-ED0C-B343-A0A0-780B83F29F80}" destId="{E4C2B7BB-1B2B-0B40-BDF0-D0E321605563}" srcOrd="1" destOrd="0" presId="urn:microsoft.com/office/officeart/2005/8/layout/hierarchy5"/>
    <dgm:cxn modelId="{81120ABE-9277-C741-9E01-FA8271759EC6}" type="presParOf" srcId="{04D5D1D0-7B9E-B549-B51B-D0F98611E782}" destId="{2D91600A-98E4-F447-8284-1536C38270B3}" srcOrd="2" destOrd="0" presId="urn:microsoft.com/office/officeart/2005/8/layout/hierarchy5"/>
    <dgm:cxn modelId="{6B8F1A23-AA96-E04F-8CB3-65B80E503384}" type="presParOf" srcId="{2D91600A-98E4-F447-8284-1536C38270B3}" destId="{DCEA29DB-C6BC-1B49-8DB4-7E006779F5D7}" srcOrd="0" destOrd="0" presId="urn:microsoft.com/office/officeart/2005/8/layout/hierarchy5"/>
    <dgm:cxn modelId="{60067232-FE6A-9E49-929B-DF38C126754A}" type="presParOf" srcId="{04D5D1D0-7B9E-B549-B51B-D0F98611E782}" destId="{00E8565F-853F-4641-B631-E165BC4332EE}" srcOrd="3" destOrd="0" presId="urn:microsoft.com/office/officeart/2005/8/layout/hierarchy5"/>
    <dgm:cxn modelId="{1BCC593D-DD7A-894B-A53D-F6ED9191145E}" type="presParOf" srcId="{00E8565F-853F-4641-B631-E165BC4332EE}" destId="{BCB39A79-7071-1649-B675-2825A025E708}" srcOrd="0" destOrd="0" presId="urn:microsoft.com/office/officeart/2005/8/layout/hierarchy5"/>
    <dgm:cxn modelId="{D3AB36A6-3117-B04B-991C-19BF9105057D}" type="presParOf" srcId="{00E8565F-853F-4641-B631-E165BC4332EE}" destId="{CC26D64B-F3E3-0746-8D31-60855423B146}" srcOrd="1" destOrd="0" presId="urn:microsoft.com/office/officeart/2005/8/layout/hierarchy5"/>
    <dgm:cxn modelId="{799D9301-0396-3640-8556-CF8D43974645}" type="presParOf" srcId="{CC26D64B-F3E3-0746-8D31-60855423B146}" destId="{D12C3325-FAF3-BE4C-9950-754C88B59FB8}" srcOrd="0" destOrd="0" presId="urn:microsoft.com/office/officeart/2005/8/layout/hierarchy5"/>
    <dgm:cxn modelId="{A5BB31C4-2BEC-E24A-BAC8-9F88462AE29F}" type="presParOf" srcId="{D12C3325-FAF3-BE4C-9950-754C88B59FB8}" destId="{5D49729F-D47E-444D-BBA5-05E4BD875985}" srcOrd="0" destOrd="0" presId="urn:microsoft.com/office/officeart/2005/8/layout/hierarchy5"/>
    <dgm:cxn modelId="{DC241B97-8F21-8B44-9084-045CB63866E9}" type="presParOf" srcId="{CC26D64B-F3E3-0746-8D31-60855423B146}" destId="{D953DF79-7EC9-5043-9F95-BE0BA3537FC1}" srcOrd="1" destOrd="0" presId="urn:microsoft.com/office/officeart/2005/8/layout/hierarchy5"/>
    <dgm:cxn modelId="{8570C41B-AEEF-E547-9E78-BE3437DF4E33}" type="presParOf" srcId="{D953DF79-7EC9-5043-9F95-BE0BA3537FC1}" destId="{0CC20950-F061-6740-B670-165C4E9F3A4A}" srcOrd="0" destOrd="0" presId="urn:microsoft.com/office/officeart/2005/8/layout/hierarchy5"/>
    <dgm:cxn modelId="{2B171277-1C2F-DD4B-B267-FD70E5ED5783}" type="presParOf" srcId="{D953DF79-7EC9-5043-9F95-BE0BA3537FC1}" destId="{2C8A54BA-234D-234C-9AC7-E841893C7D2C}" srcOrd="1" destOrd="0" presId="urn:microsoft.com/office/officeart/2005/8/layout/hierarchy5"/>
    <dgm:cxn modelId="{9348D51D-BBA5-8A47-9D7E-6E4CDE6032CD}" type="presParOf" srcId="{CC26D64B-F3E3-0746-8D31-60855423B146}" destId="{F683F341-1D35-EC46-B654-14E0C08939B1}" srcOrd="2" destOrd="0" presId="urn:microsoft.com/office/officeart/2005/8/layout/hierarchy5"/>
    <dgm:cxn modelId="{2B96BC96-D3A9-234D-B110-BFEB3EE77503}" type="presParOf" srcId="{F683F341-1D35-EC46-B654-14E0C08939B1}" destId="{FEFB7B1A-45ED-5644-85A8-471E2E9B9CC6}" srcOrd="0" destOrd="0" presId="urn:microsoft.com/office/officeart/2005/8/layout/hierarchy5"/>
    <dgm:cxn modelId="{2FBCAF16-196B-7A49-82B3-CBB3AFD6CA68}" type="presParOf" srcId="{CC26D64B-F3E3-0746-8D31-60855423B146}" destId="{712662B2-96A4-6C45-B662-DA28A3ED35D5}" srcOrd="3" destOrd="0" presId="urn:microsoft.com/office/officeart/2005/8/layout/hierarchy5"/>
    <dgm:cxn modelId="{E9D2D8FE-E551-DB49-BFB1-CFB2B11DE528}" type="presParOf" srcId="{712662B2-96A4-6C45-B662-DA28A3ED35D5}" destId="{42D98C92-67D9-7C42-AF03-07EDFDA81478}" srcOrd="0" destOrd="0" presId="urn:microsoft.com/office/officeart/2005/8/layout/hierarchy5"/>
    <dgm:cxn modelId="{C9B8C797-A259-9E4A-8171-0E19C39BFB42}" type="presParOf" srcId="{712662B2-96A4-6C45-B662-DA28A3ED35D5}" destId="{9ACBFE76-C571-704E-A268-021D54DFC5A1}" srcOrd="1" destOrd="0" presId="urn:microsoft.com/office/officeart/2005/8/layout/hierarchy5"/>
    <dgm:cxn modelId="{434A8FA1-F5B2-214B-BB11-90F8E57ECC9D}" type="presParOf" srcId="{7E88A2F1-C919-7540-8C9C-F9ED231C9FFD}" destId="{CECDE2EE-D176-5C4D-ABAE-4B4AFC66ED23}" srcOrd="1" destOrd="0" presId="urn:microsoft.com/office/officeart/2005/8/layout/hierarchy5"/>
    <dgm:cxn modelId="{7B4E0A15-54C7-104C-B3E1-AD87EE2A434F}" type="presParOf" srcId="{CECDE2EE-D176-5C4D-ABAE-4B4AFC66ED23}" destId="{BBC5F0FA-01CA-3040-A487-6E69DA783003}" srcOrd="0" destOrd="0" presId="urn:microsoft.com/office/officeart/2005/8/layout/hierarchy5"/>
    <dgm:cxn modelId="{260ED453-138F-0746-A4D3-646FA52E7EE2}" type="presParOf" srcId="{BBC5F0FA-01CA-3040-A487-6E69DA783003}" destId="{B0AD12EA-B449-F245-AC4E-7245E6F57252}" srcOrd="0" destOrd="0" presId="urn:microsoft.com/office/officeart/2005/8/layout/hierarchy5"/>
    <dgm:cxn modelId="{665D469B-DA76-FD45-A3F5-F2AD7E9CB7F7}" type="presParOf" srcId="{BBC5F0FA-01CA-3040-A487-6E69DA783003}" destId="{BA389204-F8E8-0E4D-A303-F20D0F574C5D}" srcOrd="1" destOrd="0" presId="urn:microsoft.com/office/officeart/2005/8/layout/hierarchy5"/>
    <dgm:cxn modelId="{80696826-3BC7-BF48-9968-5984917F51EF}" type="presParOf" srcId="{CECDE2EE-D176-5C4D-ABAE-4B4AFC66ED23}" destId="{46F1A1EF-CCCF-DD4F-B763-51FEC3137D9E}" srcOrd="1" destOrd="0" presId="urn:microsoft.com/office/officeart/2005/8/layout/hierarchy5"/>
    <dgm:cxn modelId="{97EC16B9-94E4-6041-9802-DF563E1F5B60}" type="presParOf" srcId="{46F1A1EF-CCCF-DD4F-B763-51FEC3137D9E}" destId="{4D19ED23-BBB5-A44B-8217-99818037C3F6}" srcOrd="0" destOrd="0" presId="urn:microsoft.com/office/officeart/2005/8/layout/hierarchy5"/>
    <dgm:cxn modelId="{7236BA15-184B-D143-AF7B-B879913D98DC}" type="presParOf" srcId="{CECDE2EE-D176-5C4D-ABAE-4B4AFC66ED23}" destId="{075077F0-9565-2A4A-B1C9-97630F9B2417}" srcOrd="2" destOrd="0" presId="urn:microsoft.com/office/officeart/2005/8/layout/hierarchy5"/>
    <dgm:cxn modelId="{0F56134D-E9D5-B546-956E-3CBBC99FFE64}" type="presParOf" srcId="{075077F0-9565-2A4A-B1C9-97630F9B2417}" destId="{E3A57F71-5822-6A47-867B-C7381CBE1A41}" srcOrd="0" destOrd="0" presId="urn:microsoft.com/office/officeart/2005/8/layout/hierarchy5"/>
    <dgm:cxn modelId="{B3C81D3E-DC66-2542-93B9-EBC95ECFD432}" type="presParOf" srcId="{075077F0-9565-2A4A-B1C9-97630F9B2417}" destId="{A52CD0E0-6BA9-464D-9181-C16D0A5E4679}" srcOrd="1" destOrd="0" presId="urn:microsoft.com/office/officeart/2005/8/layout/hierarchy5"/>
    <dgm:cxn modelId="{C7C835D0-89D7-2744-9694-C880074303C2}" type="presParOf" srcId="{CECDE2EE-D176-5C4D-ABAE-4B4AFC66ED23}" destId="{B206D76F-DE6D-7F41-A93E-2171FA5A121F}" srcOrd="3" destOrd="0" presId="urn:microsoft.com/office/officeart/2005/8/layout/hierarchy5"/>
    <dgm:cxn modelId="{FB6CB3C6-B1B4-B546-977E-444FD4FC1410}" type="presParOf" srcId="{B206D76F-DE6D-7F41-A93E-2171FA5A121F}" destId="{82FC00ED-1AF4-A049-B179-B929882174D0}" srcOrd="0" destOrd="0" presId="urn:microsoft.com/office/officeart/2005/8/layout/hierarchy5"/>
    <dgm:cxn modelId="{E669A504-6164-BB4A-BA8D-BE4CE660168B}" type="presParOf" srcId="{CECDE2EE-D176-5C4D-ABAE-4B4AFC66ED23}" destId="{76D070FA-0DD8-334B-984F-A96CE61034F7}" srcOrd="4" destOrd="0" presId="urn:microsoft.com/office/officeart/2005/8/layout/hierarchy5"/>
    <dgm:cxn modelId="{5F9BAB9D-11DF-1245-A062-12D5AC78A16C}" type="presParOf" srcId="{76D070FA-0DD8-334B-984F-A96CE61034F7}" destId="{D0DCBBAF-08B7-2843-BD30-BF231B0BFDBE}" srcOrd="0" destOrd="0" presId="urn:microsoft.com/office/officeart/2005/8/layout/hierarchy5"/>
    <dgm:cxn modelId="{B76A8809-5EAD-324B-BCF0-DDF8BFC2EEDB}" type="presParOf" srcId="{76D070FA-0DD8-334B-984F-A96CE61034F7}" destId="{A19C37A1-44B2-AF4D-B90A-8DF2CB274C0A}" srcOrd="1" destOrd="0" presId="urn:microsoft.com/office/officeart/2005/8/layout/hierarchy5"/>
    <dgm:cxn modelId="{360711DB-B91A-3746-83FE-73EF0DEA17F7}" type="presParOf" srcId="{CECDE2EE-D176-5C4D-ABAE-4B4AFC66ED23}" destId="{7D2E015C-7D60-0D40-A7D6-3427C7DA2008}" srcOrd="5" destOrd="0" presId="urn:microsoft.com/office/officeart/2005/8/layout/hierarchy5"/>
    <dgm:cxn modelId="{89FF2161-5935-3241-B2FE-1D2066B589B9}" type="presParOf" srcId="{7D2E015C-7D60-0D40-A7D6-3427C7DA2008}" destId="{903DCC20-38E8-9F4C-AC8B-532C279E94E2}" srcOrd="0" destOrd="0" presId="urn:microsoft.com/office/officeart/2005/8/layout/hierarchy5"/>
    <dgm:cxn modelId="{CC8F2500-E9EA-1B46-92A2-C62E62CF212C}" type="presParOf" srcId="{CECDE2EE-D176-5C4D-ABAE-4B4AFC66ED23}" destId="{E084BA56-80C1-0746-B83B-1B3EA7E0AA81}" srcOrd="6" destOrd="0" presId="urn:microsoft.com/office/officeart/2005/8/layout/hierarchy5"/>
    <dgm:cxn modelId="{2B6EE865-F677-F941-8AFC-90FBFCDCA5D6}" type="presParOf" srcId="{E084BA56-80C1-0746-B83B-1B3EA7E0AA81}" destId="{B31E1EB5-0C2A-994D-B03E-E7F7EAE5C483}" srcOrd="0" destOrd="0" presId="urn:microsoft.com/office/officeart/2005/8/layout/hierarchy5"/>
    <dgm:cxn modelId="{303AC563-98FF-7849-95DF-C727DED4FB69}" type="presParOf" srcId="{E084BA56-80C1-0746-B83B-1B3EA7E0AA81}" destId="{A18460AA-9D47-BB44-9833-DEC4CB9A389F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481516-5F64-2D4A-AE0C-76599D046FEC}">
      <dsp:nvSpPr>
        <dsp:cNvPr id="0" name=""/>
        <dsp:cNvSpPr/>
      </dsp:nvSpPr>
      <dsp:spPr>
        <a:xfrm>
          <a:off x="101" y="958688"/>
          <a:ext cx="2594759" cy="129737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 dirty="0"/>
            <a:t>Visual Exposure</a:t>
          </a:r>
        </a:p>
      </dsp:txBody>
      <dsp:txXfrm>
        <a:off x="38100" y="996687"/>
        <a:ext cx="2518761" cy="12213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A57F71-5822-6A47-867B-C7381CBE1A41}">
      <dsp:nvSpPr>
        <dsp:cNvPr id="0" name=""/>
        <dsp:cNvSpPr/>
      </dsp:nvSpPr>
      <dsp:spPr>
        <a:xfrm>
          <a:off x="4982229" y="0"/>
          <a:ext cx="2386577" cy="3242908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True Dynamics</a:t>
          </a:r>
        </a:p>
      </dsp:txBody>
      <dsp:txXfrm>
        <a:off x="4982229" y="0"/>
        <a:ext cx="2386577" cy="972872"/>
      </dsp:txXfrm>
    </dsp:sp>
    <dsp:sp modelId="{B0AD12EA-B449-F245-AC4E-7245E6F57252}">
      <dsp:nvSpPr>
        <dsp:cNvPr id="0" name=""/>
        <dsp:cNvSpPr/>
      </dsp:nvSpPr>
      <dsp:spPr>
        <a:xfrm>
          <a:off x="2404402" y="0"/>
          <a:ext cx="2386577" cy="3242908"/>
        </a:xfrm>
        <a:prstGeom prst="roundRect">
          <a:avLst>
            <a:gd name="adj" fmla="val 1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/>
        </a:p>
      </dsp:txBody>
      <dsp:txXfrm>
        <a:off x="2404402" y="0"/>
        <a:ext cx="2386577" cy="972872"/>
      </dsp:txXfrm>
    </dsp:sp>
    <dsp:sp modelId="{49481516-5F64-2D4A-AE0C-76599D046FEC}">
      <dsp:nvSpPr>
        <dsp:cNvPr id="0" name=""/>
        <dsp:cNvSpPr/>
      </dsp:nvSpPr>
      <dsp:spPr>
        <a:xfrm>
          <a:off x="0" y="1607014"/>
          <a:ext cx="1988814" cy="99440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Visual Exposure</a:t>
          </a:r>
        </a:p>
      </dsp:txBody>
      <dsp:txXfrm>
        <a:off x="29125" y="1636139"/>
        <a:ext cx="1930564" cy="936157"/>
      </dsp:txXfrm>
    </dsp:sp>
    <dsp:sp modelId="{54A3A5A8-43F9-2147-BBD5-D085BFE2D727}">
      <dsp:nvSpPr>
        <dsp:cNvPr id="0" name=""/>
        <dsp:cNvSpPr/>
      </dsp:nvSpPr>
      <dsp:spPr>
        <a:xfrm rot="20938723">
          <a:off x="1958250" y="1759817"/>
          <a:ext cx="3314296" cy="55195"/>
        </a:xfrm>
        <a:custGeom>
          <a:avLst/>
          <a:gdLst/>
          <a:ahLst/>
          <a:cxnLst/>
          <a:rect l="0" t="0" r="0" b="0"/>
          <a:pathLst>
            <a:path>
              <a:moveTo>
                <a:pt x="0" y="27597"/>
              </a:moveTo>
              <a:lnTo>
                <a:pt x="3314296" y="27597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3532541" y="1704557"/>
        <a:ext cx="165714" cy="165714"/>
      </dsp:txXfrm>
    </dsp:sp>
    <dsp:sp modelId="{F33E3C53-BD33-6545-A489-C7646AF1E516}">
      <dsp:nvSpPr>
        <dsp:cNvPr id="0" name=""/>
        <dsp:cNvSpPr/>
      </dsp:nvSpPr>
      <dsp:spPr>
        <a:xfrm>
          <a:off x="5241983" y="973407"/>
          <a:ext cx="1988814" cy="99440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Icy</a:t>
          </a:r>
        </a:p>
      </dsp:txBody>
      <dsp:txXfrm>
        <a:off x="5271108" y="1002532"/>
        <a:ext cx="1930564" cy="936157"/>
      </dsp:txXfrm>
    </dsp:sp>
    <dsp:sp modelId="{2D91600A-98E4-F447-8284-1536C38270B3}">
      <dsp:nvSpPr>
        <dsp:cNvPr id="0" name=""/>
        <dsp:cNvSpPr/>
      </dsp:nvSpPr>
      <dsp:spPr>
        <a:xfrm rot="534546">
          <a:off x="1968950" y="2331601"/>
          <a:ext cx="3292896" cy="55195"/>
        </a:xfrm>
        <a:custGeom>
          <a:avLst/>
          <a:gdLst/>
          <a:ahLst/>
          <a:cxnLst/>
          <a:rect l="0" t="0" r="0" b="0"/>
          <a:pathLst>
            <a:path>
              <a:moveTo>
                <a:pt x="0" y="27597"/>
              </a:moveTo>
              <a:lnTo>
                <a:pt x="3292896" y="27597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3533076" y="2276876"/>
        <a:ext cx="164644" cy="164644"/>
      </dsp:txXfrm>
    </dsp:sp>
    <dsp:sp modelId="{BCB39A79-7071-1649-B675-2825A025E708}">
      <dsp:nvSpPr>
        <dsp:cNvPr id="0" name=""/>
        <dsp:cNvSpPr/>
      </dsp:nvSpPr>
      <dsp:spPr>
        <a:xfrm>
          <a:off x="5241983" y="2116976"/>
          <a:ext cx="1988814" cy="99440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Grassy</a:t>
          </a:r>
        </a:p>
      </dsp:txBody>
      <dsp:txXfrm>
        <a:off x="5271108" y="2146101"/>
        <a:ext cx="1930564" cy="93615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1E1EB5-0C2A-994D-B03E-E7F7EAE5C483}">
      <dsp:nvSpPr>
        <dsp:cNvPr id="0" name=""/>
        <dsp:cNvSpPr/>
      </dsp:nvSpPr>
      <dsp:spPr>
        <a:xfrm>
          <a:off x="5475245" y="0"/>
          <a:ext cx="1240347" cy="3487413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Believed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Dynamics</a:t>
          </a:r>
        </a:p>
      </dsp:txBody>
      <dsp:txXfrm>
        <a:off x="5475245" y="0"/>
        <a:ext cx="1240347" cy="1046223"/>
      </dsp:txXfrm>
    </dsp:sp>
    <dsp:sp modelId="{D0DCBBAF-08B7-2843-BD30-BF231B0BFDBE}">
      <dsp:nvSpPr>
        <dsp:cNvPr id="0" name=""/>
        <dsp:cNvSpPr/>
      </dsp:nvSpPr>
      <dsp:spPr>
        <a:xfrm>
          <a:off x="4171617" y="0"/>
          <a:ext cx="1240347" cy="3487413"/>
        </a:xfrm>
        <a:prstGeom prst="roundRect">
          <a:avLst>
            <a:gd name="adj" fmla="val 1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Instructional Framing</a:t>
          </a:r>
        </a:p>
      </dsp:txBody>
      <dsp:txXfrm>
        <a:off x="4171617" y="0"/>
        <a:ext cx="1240347" cy="1046223"/>
      </dsp:txXfrm>
    </dsp:sp>
    <dsp:sp modelId="{E3A57F71-5822-6A47-867B-C7381CBE1A41}">
      <dsp:nvSpPr>
        <dsp:cNvPr id="0" name=""/>
        <dsp:cNvSpPr/>
      </dsp:nvSpPr>
      <dsp:spPr>
        <a:xfrm>
          <a:off x="2825137" y="0"/>
          <a:ext cx="1240347" cy="3487413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True Dynamics</a:t>
          </a:r>
        </a:p>
      </dsp:txBody>
      <dsp:txXfrm>
        <a:off x="2825137" y="0"/>
        <a:ext cx="1240347" cy="1046223"/>
      </dsp:txXfrm>
    </dsp:sp>
    <dsp:sp modelId="{B0AD12EA-B449-F245-AC4E-7245E6F57252}">
      <dsp:nvSpPr>
        <dsp:cNvPr id="0" name=""/>
        <dsp:cNvSpPr/>
      </dsp:nvSpPr>
      <dsp:spPr>
        <a:xfrm>
          <a:off x="1245484" y="0"/>
          <a:ext cx="1240347" cy="3487413"/>
        </a:xfrm>
        <a:prstGeom prst="roundRect">
          <a:avLst>
            <a:gd name="adj" fmla="val 1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1245484" y="0"/>
        <a:ext cx="1240347" cy="1046223"/>
      </dsp:txXfrm>
    </dsp:sp>
    <dsp:sp modelId="{49481516-5F64-2D4A-AE0C-76599D046FEC}">
      <dsp:nvSpPr>
        <dsp:cNvPr id="0" name=""/>
        <dsp:cNvSpPr/>
      </dsp:nvSpPr>
      <dsp:spPr>
        <a:xfrm>
          <a:off x="0" y="1970463"/>
          <a:ext cx="1033622" cy="51681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Visual Exposure</a:t>
          </a:r>
        </a:p>
      </dsp:txBody>
      <dsp:txXfrm>
        <a:off x="15137" y="1985600"/>
        <a:ext cx="1003348" cy="486537"/>
      </dsp:txXfrm>
    </dsp:sp>
    <dsp:sp modelId="{54A3A5A8-43F9-2147-BBD5-D085BFE2D727}">
      <dsp:nvSpPr>
        <dsp:cNvPr id="0" name=""/>
        <dsp:cNvSpPr/>
      </dsp:nvSpPr>
      <dsp:spPr>
        <a:xfrm rot="20502335">
          <a:off x="983186" y="1902300"/>
          <a:ext cx="1995741" cy="26674"/>
        </a:xfrm>
        <a:custGeom>
          <a:avLst/>
          <a:gdLst/>
          <a:ahLst/>
          <a:cxnLst/>
          <a:rect l="0" t="0" r="0" b="0"/>
          <a:pathLst>
            <a:path>
              <a:moveTo>
                <a:pt x="0" y="13337"/>
              </a:moveTo>
              <a:lnTo>
                <a:pt x="1995741" y="13337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/>
        </a:p>
      </dsp:txBody>
      <dsp:txXfrm>
        <a:off x="1931163" y="1865744"/>
        <a:ext cx="99787" cy="99787"/>
      </dsp:txXfrm>
    </dsp:sp>
    <dsp:sp modelId="{F33E3C53-BD33-6545-A489-C7646AF1E516}">
      <dsp:nvSpPr>
        <dsp:cNvPr id="0" name=""/>
        <dsp:cNvSpPr/>
      </dsp:nvSpPr>
      <dsp:spPr>
        <a:xfrm>
          <a:off x="2928491" y="1344000"/>
          <a:ext cx="1033622" cy="51681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Icy</a:t>
          </a:r>
        </a:p>
      </dsp:txBody>
      <dsp:txXfrm>
        <a:off x="2943628" y="1359137"/>
        <a:ext cx="1003348" cy="486537"/>
      </dsp:txXfrm>
    </dsp:sp>
    <dsp:sp modelId="{CF29241E-A3CB-D54E-96F0-DBF6F4767097}">
      <dsp:nvSpPr>
        <dsp:cNvPr id="0" name=""/>
        <dsp:cNvSpPr/>
      </dsp:nvSpPr>
      <dsp:spPr>
        <a:xfrm rot="20963965">
          <a:off x="3947823" y="1435020"/>
          <a:ext cx="1674792" cy="26674"/>
        </a:xfrm>
        <a:custGeom>
          <a:avLst/>
          <a:gdLst/>
          <a:ahLst/>
          <a:cxnLst/>
          <a:rect l="0" t="0" r="0" b="0"/>
          <a:pathLst>
            <a:path>
              <a:moveTo>
                <a:pt x="0" y="13337"/>
              </a:moveTo>
              <a:lnTo>
                <a:pt x="1674792" y="13337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743349" y="1406487"/>
        <a:ext cx="83739" cy="83739"/>
      </dsp:txXfrm>
    </dsp:sp>
    <dsp:sp modelId="{65B5839F-E13A-324F-8220-E8DA3C9B7BAB}">
      <dsp:nvSpPr>
        <dsp:cNvPr id="0" name=""/>
        <dsp:cNvSpPr/>
      </dsp:nvSpPr>
      <dsp:spPr>
        <a:xfrm>
          <a:off x="5608324" y="1035903"/>
          <a:ext cx="1033622" cy="51681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Danger</a:t>
          </a:r>
        </a:p>
      </dsp:txBody>
      <dsp:txXfrm>
        <a:off x="5623461" y="1051040"/>
        <a:ext cx="1003348" cy="486537"/>
      </dsp:txXfrm>
    </dsp:sp>
    <dsp:sp modelId="{BC7BDCB7-5166-7B44-9EC3-1E8A1E8EE5D9}">
      <dsp:nvSpPr>
        <dsp:cNvPr id="0" name=""/>
        <dsp:cNvSpPr/>
      </dsp:nvSpPr>
      <dsp:spPr>
        <a:xfrm rot="591824">
          <a:off x="3949764" y="1732186"/>
          <a:ext cx="1670909" cy="26674"/>
        </a:xfrm>
        <a:custGeom>
          <a:avLst/>
          <a:gdLst/>
          <a:ahLst/>
          <a:cxnLst/>
          <a:rect l="0" t="0" r="0" b="0"/>
          <a:pathLst>
            <a:path>
              <a:moveTo>
                <a:pt x="0" y="13337"/>
              </a:moveTo>
              <a:lnTo>
                <a:pt x="1670909" y="13337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743446" y="1703751"/>
        <a:ext cx="83545" cy="83545"/>
      </dsp:txXfrm>
    </dsp:sp>
    <dsp:sp modelId="{5E1A2E86-9C41-FE4F-B685-E9388364A1E7}">
      <dsp:nvSpPr>
        <dsp:cNvPr id="0" name=""/>
        <dsp:cNvSpPr/>
      </dsp:nvSpPr>
      <dsp:spPr>
        <a:xfrm>
          <a:off x="5608324" y="1630236"/>
          <a:ext cx="1033622" cy="51681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Safe</a:t>
          </a:r>
        </a:p>
      </dsp:txBody>
      <dsp:txXfrm>
        <a:off x="5623461" y="1645373"/>
        <a:ext cx="1003348" cy="486537"/>
      </dsp:txXfrm>
    </dsp:sp>
    <dsp:sp modelId="{2D91600A-98E4-F447-8284-1536C38270B3}">
      <dsp:nvSpPr>
        <dsp:cNvPr id="0" name=""/>
        <dsp:cNvSpPr/>
      </dsp:nvSpPr>
      <dsp:spPr>
        <a:xfrm rot="991530">
          <a:off x="992801" y="2496633"/>
          <a:ext cx="1976511" cy="26674"/>
        </a:xfrm>
        <a:custGeom>
          <a:avLst/>
          <a:gdLst/>
          <a:ahLst/>
          <a:cxnLst/>
          <a:rect l="0" t="0" r="0" b="0"/>
          <a:pathLst>
            <a:path>
              <a:moveTo>
                <a:pt x="0" y="13337"/>
              </a:moveTo>
              <a:lnTo>
                <a:pt x="1976511" y="13337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/>
        </a:p>
      </dsp:txBody>
      <dsp:txXfrm>
        <a:off x="1931644" y="2460558"/>
        <a:ext cx="98825" cy="98825"/>
      </dsp:txXfrm>
    </dsp:sp>
    <dsp:sp modelId="{BCB39A79-7071-1649-B675-2825A025E708}">
      <dsp:nvSpPr>
        <dsp:cNvPr id="0" name=""/>
        <dsp:cNvSpPr/>
      </dsp:nvSpPr>
      <dsp:spPr>
        <a:xfrm>
          <a:off x="2928491" y="2532666"/>
          <a:ext cx="1033622" cy="51681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Grassy</a:t>
          </a:r>
        </a:p>
      </dsp:txBody>
      <dsp:txXfrm>
        <a:off x="2943628" y="2547803"/>
        <a:ext cx="1003348" cy="486537"/>
      </dsp:txXfrm>
    </dsp:sp>
    <dsp:sp modelId="{D12C3325-FAF3-BE4C-9950-754C88B59FB8}">
      <dsp:nvSpPr>
        <dsp:cNvPr id="0" name=""/>
        <dsp:cNvSpPr/>
      </dsp:nvSpPr>
      <dsp:spPr>
        <a:xfrm rot="20963965">
          <a:off x="3947823" y="2623686"/>
          <a:ext cx="1674792" cy="26674"/>
        </a:xfrm>
        <a:custGeom>
          <a:avLst/>
          <a:gdLst/>
          <a:ahLst/>
          <a:cxnLst/>
          <a:rect l="0" t="0" r="0" b="0"/>
          <a:pathLst>
            <a:path>
              <a:moveTo>
                <a:pt x="0" y="13337"/>
              </a:moveTo>
              <a:lnTo>
                <a:pt x="1674792" y="13337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743349" y="2595154"/>
        <a:ext cx="83739" cy="83739"/>
      </dsp:txXfrm>
    </dsp:sp>
    <dsp:sp modelId="{0CC20950-F061-6740-B670-165C4E9F3A4A}">
      <dsp:nvSpPr>
        <dsp:cNvPr id="0" name=""/>
        <dsp:cNvSpPr/>
      </dsp:nvSpPr>
      <dsp:spPr>
        <a:xfrm>
          <a:off x="5608324" y="2224569"/>
          <a:ext cx="1033622" cy="51681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Danger</a:t>
          </a:r>
        </a:p>
      </dsp:txBody>
      <dsp:txXfrm>
        <a:off x="5623461" y="2239706"/>
        <a:ext cx="1003348" cy="486537"/>
      </dsp:txXfrm>
    </dsp:sp>
    <dsp:sp modelId="{F683F341-1D35-EC46-B654-14E0C08939B1}">
      <dsp:nvSpPr>
        <dsp:cNvPr id="0" name=""/>
        <dsp:cNvSpPr/>
      </dsp:nvSpPr>
      <dsp:spPr>
        <a:xfrm rot="591824">
          <a:off x="3949764" y="2920853"/>
          <a:ext cx="1670909" cy="26674"/>
        </a:xfrm>
        <a:custGeom>
          <a:avLst/>
          <a:gdLst/>
          <a:ahLst/>
          <a:cxnLst/>
          <a:rect l="0" t="0" r="0" b="0"/>
          <a:pathLst>
            <a:path>
              <a:moveTo>
                <a:pt x="0" y="13337"/>
              </a:moveTo>
              <a:lnTo>
                <a:pt x="1670909" y="13337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743446" y="2892417"/>
        <a:ext cx="83545" cy="83545"/>
      </dsp:txXfrm>
    </dsp:sp>
    <dsp:sp modelId="{42D98C92-67D9-7C42-AF03-07EDFDA81478}">
      <dsp:nvSpPr>
        <dsp:cNvPr id="0" name=""/>
        <dsp:cNvSpPr/>
      </dsp:nvSpPr>
      <dsp:spPr>
        <a:xfrm>
          <a:off x="5608324" y="2818902"/>
          <a:ext cx="1033622" cy="51681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Safe</a:t>
          </a:r>
        </a:p>
      </dsp:txBody>
      <dsp:txXfrm>
        <a:off x="5623461" y="2834039"/>
        <a:ext cx="1003348" cy="4865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3AD06EC-4A79-18D5-CD08-B463E292A40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232DCD-DADC-49A1-795B-68D1977A3C9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257779-38C0-5B4B-9388-BBBD4B52BB2A}" type="datetimeFigureOut">
              <a:rPr lang="en-US" smtClean="0"/>
              <a:t>8/17/26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9FDB79-ADA2-1D90-9FE2-6BD60CF1674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9B4AA0-3039-3B9C-9FA0-9A99A4E733F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77BA4D-3434-0347-9623-13C045A61C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5749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6FA5EA-0E1E-4764-B5B7-A47DCC3A898E}" type="datetimeFigureOut">
              <a:rPr lang="en-US" smtClean="0"/>
              <a:t>8/17/26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C6B470-179D-4B95-8906-D61C195EFD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5552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6B470-179D-4B95-8906-D61C195EFD62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76452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A08D0F-D1CF-9013-CE04-3C2A9140AC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F51FA5-10BC-6973-81BF-5CBDC27538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7A8F8B5-3F91-75D7-1E5B-2AFC51CB88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93D788-CD8C-86C0-E05F-14B516E4DE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6B470-179D-4B95-8906-D61C195EFD62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51250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6B470-179D-4B95-8906-D61C195EFD62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45828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3E0D41-181E-3C90-48F9-7BB7603246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D04B2F-06D1-E23E-84D2-344E320239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E8886E-5883-81DF-07A1-88246AEA85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D8DC34-49EC-DABF-F968-FE7D65FC4F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6B470-179D-4B95-8906-D61C195EFD62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14517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6B470-179D-4B95-8906-D61C195EFD62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62715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6B470-179D-4B95-8906-D61C195EFD62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13788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E1B1E3-287D-A745-050D-C297B785AA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685B0C-56DD-EEA7-B2C0-39CD768A17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2DEDEC-F9C8-1706-0DF3-2B2F80B175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1AFA60-4E96-02FF-2100-AD8954DAED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6B470-179D-4B95-8906-D61C195EFD62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2262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DF4C73-19D3-DE53-A415-7965B446D5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2B202AD-AED7-1D0D-DBE1-235C0A468B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7AB446-E776-1472-7F0B-76A7EF78EE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1E4A4E-820D-DF1A-6467-7E7FD3919D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6B470-179D-4B95-8906-D61C195EFD6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03982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E82B02-CE33-31CA-C152-03A07C7C5F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439848-45FC-DCF9-F11C-3F522D7D82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948636-D5DC-009F-E1B9-BACE01316A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37DC2F-D051-98D3-DB6A-6C82FA3D5A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6B470-179D-4B95-8906-D61C195EFD6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1798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EBC528-1D0B-91E1-E5AE-3220E1D12D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EE40619-AD30-F208-4E75-581AA45DD7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367B63A-1F24-F517-318F-DCD67C1333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0CD121-C75E-EEA9-A2C7-201155454F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6B470-179D-4B95-8906-D61C195EFD6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8100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2803D7-EBB8-D57E-F4B4-39D4C04184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EE2C9C2-387E-836A-AA05-AF2E51D32B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E32DC1-EFA8-9872-BC5B-16EC3FBD01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E07BE4-85B1-01D6-5148-ECEF6355A5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6B470-179D-4B95-8906-D61C195EFD6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07161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4958BB-EC5E-08EF-F3F6-996C228E3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3647A7A-ECCE-3587-F23E-F93BA9E2FB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0FE5D7-936E-F459-F5A7-B28738C151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Stealing the coffee</a:t>
            </a:r>
          </a:p>
          <a:p>
            <a:r>
              <a:rPr lang="en-US" dirty="0"/>
              <a:t>Needs to be mentioned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5F8CCE-5260-58C5-7FA8-04343C3482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6B470-179D-4B95-8906-D61C195EFD6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96854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D1B654-0FB2-3264-7B5C-036E855B26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EA78C2-F883-B234-1C98-98A613259C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CC3DE8-2A23-4706-40B2-B208D6A47B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B27DEB-8F33-4324-1702-7992268F96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6B470-179D-4B95-8906-D61C195EFD6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41250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D08E8C-5001-4F87-F47F-CCD92C323B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A341DD-BFC7-DE5C-6B63-ACDE678355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51CBFB-22E3-791B-9CCA-F00846D295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57CEF8-8756-799C-8C19-EC20CA29C2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6B470-179D-4B95-8906-D61C195EFD6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85510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166715-59D6-C578-8CE9-FF833D131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319089-2518-26A3-AC2B-D3E47A2DE5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815043-5F67-93E9-0669-7D9F2415DE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BC4892-1CC7-73A3-E2C6-A9F16FD89B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6B470-179D-4B95-8906-D61C195EFD6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59945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79867CD-CD09-0EEC-D165-96584688B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" y="64007"/>
            <a:ext cx="10328801" cy="5120639"/>
          </a:xfrm>
        </p:spPr>
        <p:txBody>
          <a:bodyPr>
            <a:normAutofit/>
          </a:bodyPr>
          <a:lstStyle>
            <a:lvl1pPr>
              <a:defRPr sz="11000" cap="all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65D245-B564-481D-A323-F73C5BCA84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8136" y="5360878"/>
            <a:ext cx="10037064" cy="566928"/>
          </a:xfrm>
        </p:spPr>
        <p:txBody>
          <a:bodyPr anchor="b" anchorCtr="0">
            <a:normAutofit/>
          </a:bodyPr>
          <a:lstStyle>
            <a:lvl1pPr marL="0" indent="0" algn="r">
              <a:lnSpc>
                <a:spcPct val="100000"/>
              </a:lnSpc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1422A5-3076-413B-84CB-ED3BA4171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TAHA SHAHEEN (TAHA&gt;SHAHEEN@ASU.EDU)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E072EE-51B3-4C0C-A460-4684AB079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9C58C-48B8-DF41-9B60-6BA5C5D6BC45}" type="datetime1">
              <a:rPr lang="en-US" smtClean="0"/>
              <a:t>8/17/26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267C68-40D5-477E-9DBC-C28FD4B11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5BAF5-ABAB-4575-8E56-D109A3D17F9F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C1F8589-B640-4540-D0AD-2B0461CD3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1387805" y="5749927"/>
            <a:ext cx="804195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0DA7E93B-605F-B8A3-E8E3-C26B2AF265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01934" y="1010109"/>
            <a:ext cx="1206137" cy="66939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F208B52-197B-28AA-2374-0AD39973BD8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5863" y="0"/>
            <a:ext cx="1206137" cy="972294"/>
          </a:xfrm>
          <a:prstGeom prst="rect">
            <a:avLst/>
          </a:prstGeom>
        </p:spPr>
      </p:pic>
      <p:pic>
        <p:nvPicPr>
          <p:cNvPr id="14" name="Picture 13" descr="IJCAI 2026">
            <a:extLst>
              <a:ext uri="{FF2B5EF4-FFF2-40B4-BE49-F238E27FC236}">
                <a16:creationId xmlns:a16="http://schemas.microsoft.com/office/drawing/2014/main" id="{1900DFDC-5913-330E-A0C8-E2E89E78DAA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300756" y="162975"/>
            <a:ext cx="1685107" cy="64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601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46390" y="1411358"/>
            <a:ext cx="3736010" cy="2845567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US" sz="36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46388" y="4403039"/>
            <a:ext cx="3729915" cy="1123122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00000"/>
              </a:lnSpc>
              <a:buNone/>
              <a:defRPr lang="en-US" sz="16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51A639AF-317A-79DF-3175-64C726EA318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7617785" cy="6858000"/>
          </a:xfrm>
          <a:custGeom>
            <a:avLst/>
            <a:gdLst>
              <a:gd name="connsiteX0" fmla="*/ 0 w 7195675"/>
              <a:gd name="connsiteY0" fmla="*/ 0 h 6858000"/>
              <a:gd name="connsiteX1" fmla="*/ 7195675 w 7195675"/>
              <a:gd name="connsiteY1" fmla="*/ 0 h 6858000"/>
              <a:gd name="connsiteX2" fmla="*/ 7195675 w 7195675"/>
              <a:gd name="connsiteY2" fmla="*/ 6858000 h 6858000"/>
              <a:gd name="connsiteX3" fmla="*/ 0 w 719567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95675" h="6858000">
                <a:moveTo>
                  <a:pt x="0" y="0"/>
                </a:moveTo>
                <a:lnTo>
                  <a:pt x="7195675" y="0"/>
                </a:lnTo>
                <a:lnTo>
                  <a:pt x="7195675" y="685800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DF8C2BF2-38FB-0598-A4BE-DD111229A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846388" y="6438900"/>
            <a:ext cx="1714301" cy="419100"/>
          </a:xfrm>
        </p:spPr>
        <p:txBody>
          <a:bodyPr/>
          <a:lstStyle/>
          <a:p>
            <a:r>
              <a:rPr lang="en-US"/>
              <a:t>TAHA SHAHEEN (TAHA&gt;SHAHEEN@ASU.EDU)</a:t>
            </a:r>
            <a:endParaRPr lang="en-US" dirty="0"/>
          </a:p>
        </p:txBody>
      </p:sp>
      <p:sp>
        <p:nvSpPr>
          <p:cNvPr id="18" name="Date Placeholder 4">
            <a:extLst>
              <a:ext uri="{FF2B5EF4-FFF2-40B4-BE49-F238E27FC236}">
                <a16:creationId xmlns:a16="http://schemas.microsoft.com/office/drawing/2014/main" id="{5A41BBAF-5441-8512-B575-2EB961DD485E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9650896" y="6438900"/>
            <a:ext cx="864704" cy="419100"/>
          </a:xfrm>
        </p:spPr>
        <p:txBody>
          <a:bodyPr/>
          <a:lstStyle/>
          <a:p>
            <a:fld id="{04CF2910-01E3-8A44-9BB9-E0BBF73683DD}" type="datetime1">
              <a:rPr lang="en-US" smtClean="0"/>
              <a:t>8/17/26</a:t>
            </a:fld>
            <a:endParaRPr lang="en-US" dirty="0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89401810-4A83-D1CF-00A6-76F622C71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23764" y="6438900"/>
            <a:ext cx="601436" cy="419100"/>
          </a:xfrm>
        </p:spPr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7392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1055" y="1111101"/>
            <a:ext cx="4179762" cy="3935983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6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1688" y="5190622"/>
            <a:ext cx="4179762" cy="1095877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lnSpc>
                <a:spcPct val="100000"/>
              </a:lnSpc>
              <a:buNone/>
              <a:defRPr lang="en-US" sz="1600" dirty="0"/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46DF655-18E5-0F01-A30A-A66220E093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206128"/>
            <a:ext cx="804195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984BF6-8944-BCD9-907F-19E062A93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1689" y="6430037"/>
            <a:ext cx="2604618" cy="419100"/>
          </a:xfrm>
        </p:spPr>
        <p:txBody>
          <a:bodyPr/>
          <a:lstStyle/>
          <a:p>
            <a:r>
              <a:rPr lang="en-US"/>
              <a:t>TAHA SHAHEEN (TAHA&gt;SHAHEEN@ASU.EDU)</a:t>
            </a:r>
            <a:endParaRPr lang="en-US" dirty="0"/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A0A1EB0B-7080-C0FF-A599-2F24CE797B37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3786513" y="6430037"/>
            <a:ext cx="864704" cy="419100"/>
          </a:xfrm>
        </p:spPr>
        <p:txBody>
          <a:bodyPr/>
          <a:lstStyle/>
          <a:p>
            <a:fld id="{A13F134E-0E03-CF4F-904C-2D353C470D05}" type="datetime1">
              <a:rPr lang="en-US" smtClean="0"/>
              <a:t>8/17/26</a:t>
            </a:fld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D9E47F5A-D737-9005-3896-E6383830C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659381" y="6430037"/>
            <a:ext cx="601436" cy="419100"/>
          </a:xfrm>
        </p:spPr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500050" y="0"/>
            <a:ext cx="6691950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6220620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61A7175-8061-E7CC-68E4-2B3CECB6CC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8136" y="1090244"/>
            <a:ext cx="10037064" cy="5159257"/>
          </a:xfrm>
        </p:spPr>
        <p:txBody>
          <a:bodyPr>
            <a:normAutofit/>
          </a:bodyPr>
          <a:lstStyle>
            <a:lvl1pPr>
              <a:defRPr sz="8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header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094542-CAEF-4D6C-BE6A-BC100F059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TAHA SHAHEEN (TAHA&gt;SHAHEEN@ASU.EDU)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408851-4DCC-447C-828A-5F7E66F76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D214994-DE9C-2D41-9705-FC0ED9F59D35}" type="datetime1">
              <a:rPr lang="en-US" smtClean="0"/>
              <a:t>8/17/26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8BDE40-8468-4051-9703-B751608AA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F5BAF5-ABAB-4575-8E56-D109A3D17F9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6A5A591-C2D3-D6A3-432F-2C1371951C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205868"/>
            <a:ext cx="804195" cy="0"/>
          </a:xfrm>
          <a:prstGeom prst="line">
            <a:avLst/>
          </a:prstGeom>
          <a:ln w="1206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07787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B916BDA-9E36-8180-7EBC-AC2A35C79F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0940" y="1088702"/>
            <a:ext cx="8479072" cy="139555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Agenda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92AF672E-4752-50B9-9301-C8042FD003C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96697" y="2484255"/>
            <a:ext cx="8467558" cy="3539514"/>
          </a:xfrm>
        </p:spPr>
        <p:txBody>
          <a:bodyPr>
            <a:normAutofit/>
          </a:bodyPr>
          <a:lstStyle>
            <a:lvl1pPr marL="457200" indent="-457200">
              <a:lnSpc>
                <a:spcPct val="100000"/>
              </a:lnSpc>
              <a:buFont typeface="+mj-lt"/>
              <a:buAutoNum type="arabicPeriod"/>
              <a:defRPr sz="2000"/>
            </a:lvl1pPr>
            <a:lvl2pPr marL="685800" indent="-457200">
              <a:lnSpc>
                <a:spcPct val="100000"/>
              </a:lnSpc>
              <a:buFont typeface="+mj-lt"/>
              <a:buAutoNum type="arabicPeriod"/>
              <a:defRPr sz="2000"/>
            </a:lvl2pPr>
            <a:lvl3pPr marL="800100" indent="-342900">
              <a:lnSpc>
                <a:spcPct val="100000"/>
              </a:lnSpc>
              <a:buFont typeface="+mj-lt"/>
              <a:buAutoNum type="arabicPeriod"/>
              <a:defRPr sz="2000"/>
            </a:lvl3pPr>
            <a:lvl4pPr marL="1028700" indent="-342900">
              <a:lnSpc>
                <a:spcPct val="100000"/>
              </a:lnSpc>
              <a:buFont typeface="+mj-lt"/>
              <a:buAutoNum type="arabicPeriod"/>
              <a:defRPr sz="2000"/>
            </a:lvl4pPr>
            <a:lvl5pPr marL="1257300" indent="-342900">
              <a:lnSpc>
                <a:spcPct val="100000"/>
              </a:lnSpc>
              <a:buFont typeface="+mj-lt"/>
              <a:buAutoNum type="arabicPeriod"/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TAHA SHAHEEN (TAHA&gt;SHAHEEN@ASU.EDU)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36734-45A1-774C-9EFC-139F91B45EF7}" type="datetime1">
              <a:rPr lang="en-US" smtClean="0"/>
              <a:t>8/17/26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65070F-FB67-7572-2807-986A255376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206128"/>
            <a:ext cx="804195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12174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8136" y="1088136"/>
            <a:ext cx="5749392" cy="1554480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Agenda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88136" y="2651760"/>
            <a:ext cx="5749392" cy="3694176"/>
          </a:xfrm>
        </p:spPr>
        <p:txBody>
          <a:bodyPr>
            <a:normAutofit/>
          </a:bodyPr>
          <a:lstStyle>
            <a:lvl1pPr marL="342900" indent="-342900">
              <a:lnSpc>
                <a:spcPct val="100000"/>
              </a:lnSpc>
              <a:buFont typeface="System Font Regular"/>
              <a:buChar char="-"/>
              <a:defRPr sz="2000"/>
            </a:lvl1pPr>
            <a:lvl2pPr>
              <a:lnSpc>
                <a:spcPct val="100000"/>
              </a:lnSpc>
              <a:defRPr sz="2000"/>
            </a:lvl2pPr>
            <a:lvl3pPr>
              <a:lnSpc>
                <a:spcPct val="100000"/>
              </a:lnSpc>
              <a:defRPr sz="2000"/>
            </a:lvl3pPr>
            <a:lvl4pPr>
              <a:lnSpc>
                <a:spcPct val="100000"/>
              </a:lnSpc>
              <a:defRPr sz="2000"/>
            </a:lvl4pPr>
            <a:lvl5pPr>
              <a:lnSpc>
                <a:spcPct val="100000"/>
              </a:lnSpc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0940" y="6438900"/>
            <a:ext cx="3915404" cy="419100"/>
          </a:xfrm>
        </p:spPr>
        <p:txBody>
          <a:bodyPr/>
          <a:lstStyle/>
          <a:p>
            <a:r>
              <a:rPr lang="en-US"/>
              <a:t>TAHA SHAHEEN (TAHA&gt;SHAHEEN@ASU.EDU)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06344" y="6438900"/>
            <a:ext cx="1126120" cy="419100"/>
          </a:xfrm>
        </p:spPr>
        <p:txBody>
          <a:bodyPr/>
          <a:lstStyle/>
          <a:p>
            <a:fld id="{BD71E59B-ACAC-6544-B02A-B806AB33FA58}" type="datetime1">
              <a:rPr lang="en-US" smtClean="0"/>
              <a:t>8/17/26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132464" y="6438900"/>
            <a:ext cx="705064" cy="419100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E4B52E79-E470-1B1A-EADF-94DA7253B32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315200" y="0"/>
            <a:ext cx="4876800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4C1AE97-7274-F222-2135-C3524958A8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206128"/>
            <a:ext cx="804195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1418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87999" y="405240"/>
            <a:ext cx="5916508" cy="1819662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 dirty="0"/>
              <a:t>AGENDA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D26684C-23E4-F6A1-5A03-70AE7BEA72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" y="0"/>
            <a:ext cx="4565591" cy="6858000"/>
          </a:xfrm>
          <a:custGeom>
            <a:avLst/>
            <a:gdLst>
              <a:gd name="connsiteX0" fmla="*/ 0 w 4565591"/>
              <a:gd name="connsiteY0" fmla="*/ 0 h 6858000"/>
              <a:gd name="connsiteX1" fmla="*/ 4565591 w 4565591"/>
              <a:gd name="connsiteY1" fmla="*/ 0 h 6858000"/>
              <a:gd name="connsiteX2" fmla="*/ 4565591 w 4565591"/>
              <a:gd name="connsiteY2" fmla="*/ 6858000 h 6858000"/>
              <a:gd name="connsiteX3" fmla="*/ 0 w 456559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65591" h="6858000">
                <a:moveTo>
                  <a:pt x="0" y="0"/>
                </a:moveTo>
                <a:lnTo>
                  <a:pt x="4565591" y="0"/>
                </a:lnTo>
                <a:lnTo>
                  <a:pt x="4565591" y="685800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88000" y="2481119"/>
            <a:ext cx="5916507" cy="3394364"/>
          </a:xfrm>
        </p:spPr>
        <p:txBody>
          <a:bodyPr anchor="b">
            <a:normAutofit/>
          </a:bodyPr>
          <a:lstStyle>
            <a:lvl1pPr marL="457200" indent="-457200">
              <a:lnSpc>
                <a:spcPct val="100000"/>
              </a:lnSpc>
              <a:buFont typeface="+mj-lt"/>
              <a:buAutoNum type="arabicPeriod"/>
              <a:defRPr sz="2000"/>
            </a:lvl1pPr>
            <a:lvl2pPr marL="571500" indent="-342900">
              <a:lnSpc>
                <a:spcPct val="100000"/>
              </a:lnSpc>
              <a:buFont typeface="+mj-lt"/>
              <a:buAutoNum type="arabicPeriod"/>
              <a:defRPr sz="2000"/>
            </a:lvl2pPr>
            <a:lvl3pPr marL="800100" indent="-342900">
              <a:lnSpc>
                <a:spcPct val="100000"/>
              </a:lnSpc>
              <a:buFont typeface="+mj-lt"/>
              <a:buAutoNum type="arabicPeriod"/>
              <a:defRPr sz="2000"/>
            </a:lvl3pPr>
            <a:lvl4pPr marL="1028700" indent="-342900">
              <a:lnSpc>
                <a:spcPct val="100000"/>
              </a:lnSpc>
              <a:buFont typeface="+mj-lt"/>
              <a:buAutoNum type="arabicPeriod"/>
              <a:defRPr sz="2000"/>
            </a:lvl4pPr>
            <a:lvl5pPr>
              <a:lnSpc>
                <a:spcPct val="100000"/>
              </a:lnSpc>
              <a:buFont typeface="+mj-lt"/>
              <a:buAutoNum type="arabicPeriod"/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F50F4DE-D5C9-EDEE-A6C1-8053893B18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1387805" y="5715292"/>
            <a:ext cx="804195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0E02C9ED-7E7F-43D6-3567-8A7D0DC86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88000" y="6438900"/>
            <a:ext cx="3972690" cy="419100"/>
          </a:xfrm>
        </p:spPr>
        <p:txBody>
          <a:bodyPr/>
          <a:lstStyle/>
          <a:p>
            <a:r>
              <a:rPr lang="en-US"/>
              <a:t>TAHA SHAHEEN (TAHA&gt;SHAHEEN@ASU.EDU)</a:t>
            </a:r>
            <a:endParaRPr lang="en-US" dirty="0"/>
          </a:p>
        </p:txBody>
      </p:sp>
      <p:sp>
        <p:nvSpPr>
          <p:cNvPr id="13" name="Date Placeholder 4">
            <a:extLst>
              <a:ext uri="{FF2B5EF4-FFF2-40B4-BE49-F238E27FC236}">
                <a16:creationId xmlns:a16="http://schemas.microsoft.com/office/drawing/2014/main" id="{94369780-1787-623B-A3F0-C72DED32992F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9650896" y="6438900"/>
            <a:ext cx="864704" cy="419100"/>
          </a:xfrm>
        </p:spPr>
        <p:txBody>
          <a:bodyPr/>
          <a:lstStyle/>
          <a:p>
            <a:fld id="{5FA6769F-9760-144A-91F0-888F89AAFBAA}" type="datetime1">
              <a:rPr lang="en-US" smtClean="0"/>
              <a:t>8/17/26</a:t>
            </a:fld>
            <a:endParaRPr lang="en-US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9B34B61-93E0-16E5-3DE1-0085D9CB4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23764" y="6438900"/>
            <a:ext cx="601436" cy="419100"/>
          </a:xfrm>
        </p:spPr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3618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0A8E2B0F-68B7-6425-620F-3E3285F51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1090244"/>
            <a:ext cx="4659277" cy="166980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BB16B-437E-D6AB-E317-2BE63ABCB1E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44588" y="1090244"/>
            <a:ext cx="4680612" cy="1670050"/>
          </a:xfrm>
        </p:spPr>
        <p:txBody>
          <a:bodyPr/>
          <a:lstStyle>
            <a:lvl1pPr>
              <a:lnSpc>
                <a:spcPct val="100000"/>
              </a:lnSpc>
              <a:buFontTx/>
              <a:buNone/>
              <a:defRPr baseline="0"/>
            </a:lvl1pPr>
            <a:lvl2pPr marL="228600" indent="0">
              <a:lnSpc>
                <a:spcPct val="100000"/>
              </a:lnSpc>
              <a:buFontTx/>
              <a:buNone/>
              <a:defRPr baseline="0"/>
            </a:lvl2pPr>
            <a:lvl3pPr marL="457200" indent="0">
              <a:lnSpc>
                <a:spcPct val="100000"/>
              </a:lnSpc>
              <a:buFontTx/>
              <a:buNone/>
              <a:defRPr baseline="0"/>
            </a:lvl3pPr>
            <a:lvl4pPr marL="685800" indent="0">
              <a:lnSpc>
                <a:spcPct val="100000"/>
              </a:lnSpc>
              <a:buFontTx/>
              <a:buNone/>
              <a:defRPr baseline="0"/>
            </a:lvl4pPr>
            <a:lvl5pPr marL="914400" indent="0">
              <a:lnSpc>
                <a:spcPct val="100000"/>
              </a:lnSpc>
              <a:buFontTx/>
              <a:buNone/>
              <a:defRPr baseline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TAHA SHAHEEN (TAHA&gt;SHAHEEN@ASU.EDU)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11294-9851-AD48-A8C7-CC6B92C3D5DE}" type="datetime1">
              <a:rPr lang="en-US" smtClean="0"/>
              <a:t>8/17/26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6FBA52A-0B44-31D0-A581-D65241A30F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206128"/>
            <a:ext cx="804195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84131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7676" y="1114856"/>
            <a:ext cx="3493858" cy="3456894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263141" y="1115290"/>
            <a:ext cx="5862059" cy="3461212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600"/>
            </a:lvl1pPr>
            <a:lvl2pPr>
              <a:lnSpc>
                <a:spcPct val="100000"/>
              </a:lnSpc>
              <a:defRPr sz="1600"/>
            </a:lvl2pPr>
            <a:lvl3pPr>
              <a:lnSpc>
                <a:spcPct val="100000"/>
              </a:lnSpc>
              <a:defRPr sz="1600"/>
            </a:lvl3pPr>
            <a:lvl4pPr>
              <a:lnSpc>
                <a:spcPct val="100000"/>
              </a:lnSpc>
              <a:defRPr sz="1600"/>
            </a:lvl4pPr>
            <a:lvl5pPr>
              <a:lnSpc>
                <a:spcPct val="100000"/>
              </a:lnSpc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TAHA SHAHEEN (TAHA&gt;SHAHEEN@ASU.EDU)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71F69-C164-E04A-8C1C-7EB975B26028}" type="datetime1">
              <a:rPr lang="en-US" smtClean="0"/>
              <a:t>8/17/26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8C9ED00-129A-337D-199B-933973FFF6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206128"/>
            <a:ext cx="804195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2163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7676" y="1114856"/>
            <a:ext cx="3923455" cy="4083580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294612" y="1115290"/>
            <a:ext cx="5809713" cy="517121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600"/>
            </a:lvl1pPr>
            <a:lvl2pPr>
              <a:lnSpc>
                <a:spcPct val="100000"/>
              </a:lnSpc>
              <a:defRPr sz="1600"/>
            </a:lvl2pPr>
            <a:lvl3pPr>
              <a:lnSpc>
                <a:spcPct val="100000"/>
              </a:lnSpc>
              <a:defRPr sz="1600"/>
            </a:lvl3pPr>
            <a:lvl4pPr>
              <a:lnSpc>
                <a:spcPct val="100000"/>
              </a:lnSpc>
              <a:defRPr sz="1600"/>
            </a:lvl4pPr>
            <a:lvl5pPr>
              <a:lnSpc>
                <a:spcPct val="100000"/>
              </a:lnSpc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TAHA SHAHEEN (TAHA&gt;SHAHEEN@ASU.EDU)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6950E-9F53-274F-AC80-8404127F2B57}" type="datetime1">
              <a:rPr lang="en-US" smtClean="0"/>
              <a:t>8/17/26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954F329-E63B-9F25-4E06-2E98A6453D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206128"/>
            <a:ext cx="804195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84715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733" y="1119386"/>
            <a:ext cx="3496147" cy="4940661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63418" y="1119386"/>
            <a:ext cx="6242849" cy="4940661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600"/>
            </a:lvl1pPr>
            <a:lvl2pPr>
              <a:lnSpc>
                <a:spcPct val="100000"/>
              </a:lnSpc>
              <a:defRPr sz="1600"/>
            </a:lvl2pPr>
            <a:lvl3pPr>
              <a:lnSpc>
                <a:spcPct val="100000"/>
              </a:lnSpc>
              <a:defRPr sz="1600"/>
            </a:lvl3pPr>
            <a:lvl4pPr>
              <a:lnSpc>
                <a:spcPct val="100000"/>
              </a:lnSpc>
              <a:defRPr sz="1600"/>
            </a:lvl4pPr>
            <a:lvl5pPr>
              <a:lnSpc>
                <a:spcPct val="100000"/>
              </a:lnSpc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TAHA SHAHEEN (TAHA&gt;SHAHEEN@ASU.EDU)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71B2A-E323-624F-AFC0-C9E3EC44F930}" type="datetime1">
              <a:rPr lang="en-US" smtClean="0"/>
              <a:t>8/17/26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17C024E-BDA9-596A-880A-BD5A17F5C7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206128"/>
            <a:ext cx="804195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0607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3EE2F5-9D3C-4BE7-9AD5-335B31CF2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1090246"/>
            <a:ext cx="10840626" cy="79051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F98C4F-4BF6-47CF-ABEE-2B12748C47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8135" y="1880756"/>
            <a:ext cx="10840627" cy="455814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51AB30-CD74-471D-9FA6-ADC0C901E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TAHA SHAHEEN (TAHA&gt;SHAHEEN@ASU.EDU)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539070-70D2-4DD1-A439-155343FE2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3DA1-0543-3F46-B841-84D8D1B10885}" type="datetime1">
              <a:rPr lang="en-US" smtClean="0"/>
              <a:t>8/17/26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A137C4-F19E-4521-8DCB-4E0CF9CA3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5BAF5-ABAB-4575-8E56-D109A3D17F9F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D144482-F463-E942-01AE-69DF54F417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205868"/>
            <a:ext cx="804195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DF31FF2C-EF1A-CC98-6802-6297A271A1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68344" y="96820"/>
            <a:ext cx="1161396" cy="644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4829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3701" y="1114655"/>
            <a:ext cx="2771326" cy="3675552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134532" y="1129145"/>
            <a:ext cx="7794231" cy="5157355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600"/>
            </a:lvl1pPr>
            <a:lvl2pPr>
              <a:lnSpc>
                <a:spcPct val="100000"/>
              </a:lnSpc>
              <a:defRPr sz="1600"/>
            </a:lvl2pPr>
            <a:lvl3pPr>
              <a:lnSpc>
                <a:spcPct val="100000"/>
              </a:lnSpc>
              <a:defRPr sz="1600"/>
            </a:lvl3pPr>
            <a:lvl4pPr>
              <a:lnSpc>
                <a:spcPct val="100000"/>
              </a:lnSpc>
              <a:defRPr sz="1600"/>
            </a:lvl4pPr>
            <a:lvl5pPr>
              <a:lnSpc>
                <a:spcPct val="100000"/>
              </a:lnSpc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TAHA SHAHEEN (TAHA&gt;SHAHEEN@ASU.EDU)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1FADC-E98C-3147-A172-BEFF1851C80C}" type="datetime1">
              <a:rPr lang="en-US" smtClean="0"/>
              <a:t>8/17/26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547F2C9-46DC-B902-E883-CE0360E6DD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206128"/>
            <a:ext cx="804195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04129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5788" y="1111101"/>
            <a:ext cx="6339412" cy="1143000"/>
          </a:xfrm>
        </p:spPr>
        <p:txBody>
          <a:bodyPr anchor="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6FB7CB50-241E-E6B6-1C0E-1B5466B1477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192" y="0"/>
            <a:ext cx="4506585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</a:t>
            </a:r>
          </a:p>
        </p:txBody>
      </p:sp>
      <p:sp>
        <p:nvSpPr>
          <p:cNvPr id="11" name="Content Placeholder 7">
            <a:extLst>
              <a:ext uri="{FF2B5EF4-FFF2-40B4-BE49-F238E27FC236}">
                <a16:creationId xmlns:a16="http://schemas.microsoft.com/office/drawing/2014/main" id="{A1C94DDD-A7D7-1407-F63C-F296AB454220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785787" y="2402887"/>
            <a:ext cx="6339414" cy="3883614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600"/>
            </a:lvl1pPr>
            <a:lvl2pPr>
              <a:lnSpc>
                <a:spcPct val="100000"/>
              </a:lnSpc>
              <a:defRPr sz="1600"/>
            </a:lvl2pPr>
            <a:lvl3pPr>
              <a:lnSpc>
                <a:spcPct val="100000"/>
              </a:lnSpc>
              <a:defRPr sz="1600"/>
            </a:lvl3pPr>
            <a:lvl4pPr>
              <a:lnSpc>
                <a:spcPct val="100000"/>
              </a:lnSpc>
              <a:defRPr sz="1600"/>
            </a:lvl4pPr>
            <a:lvl5pPr>
              <a:lnSpc>
                <a:spcPct val="100000"/>
              </a:lnSpc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63871FB-7459-8C2E-BA80-AD31AE855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11375613" y="1206128"/>
            <a:ext cx="804195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504282-04A3-1CE1-50A4-AF83D0D40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85788" y="6438900"/>
            <a:ext cx="4774902" cy="419100"/>
          </a:xfrm>
        </p:spPr>
        <p:txBody>
          <a:bodyPr/>
          <a:lstStyle/>
          <a:p>
            <a:r>
              <a:rPr lang="en-US"/>
              <a:t>TAHA SHAHEEN (TAHA&gt;SHAHEEN@ASU.EDU)</a:t>
            </a:r>
            <a:endParaRPr lang="en-US" dirty="0"/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CA12AEFE-D7DE-804A-807C-704D5B34E130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9650896" y="6438900"/>
            <a:ext cx="864704" cy="419100"/>
          </a:xfrm>
        </p:spPr>
        <p:txBody>
          <a:bodyPr/>
          <a:lstStyle/>
          <a:p>
            <a:fld id="{64DC1153-331D-F449-B634-26BD57C4BEF8}" type="datetime1">
              <a:rPr lang="en-US" smtClean="0"/>
              <a:t>8/17/26</a:t>
            </a:fld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C293909-C7AB-A707-F48B-6007FE725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23764" y="6438900"/>
            <a:ext cx="601436" cy="419100"/>
          </a:xfrm>
        </p:spPr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9192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780" y="1111101"/>
            <a:ext cx="6339541" cy="1143000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97907" y="2402887"/>
            <a:ext cx="6339414" cy="3883614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600"/>
            </a:lvl1pPr>
            <a:lvl2pPr>
              <a:lnSpc>
                <a:spcPct val="100000"/>
              </a:lnSpc>
              <a:defRPr sz="1600"/>
            </a:lvl2pPr>
            <a:lvl3pPr>
              <a:lnSpc>
                <a:spcPct val="100000"/>
              </a:lnSpc>
              <a:defRPr sz="1600"/>
            </a:lvl3pPr>
            <a:lvl4pPr>
              <a:lnSpc>
                <a:spcPct val="100000"/>
              </a:lnSpc>
              <a:defRPr sz="1600"/>
            </a:lvl4pPr>
            <a:lvl5pPr>
              <a:lnSpc>
                <a:spcPct val="100000"/>
              </a:lnSpc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94E29EC-6D85-E8CA-F571-29C2977980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206128"/>
            <a:ext cx="804195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1F623F8-148C-BF68-DC1B-B1261EF2B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7781" y="6438900"/>
            <a:ext cx="4775030" cy="419100"/>
          </a:xfrm>
        </p:spPr>
        <p:txBody>
          <a:bodyPr/>
          <a:lstStyle/>
          <a:p>
            <a:r>
              <a:rPr lang="en-US"/>
              <a:t>TAHA SHAHEEN (TAHA&gt;SHAHEEN@ASU.EDU)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339383-0924-E735-8737-2CFD7A1D40E9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5963017" y="6438900"/>
            <a:ext cx="864704" cy="419100"/>
          </a:xfrm>
        </p:spPr>
        <p:txBody>
          <a:bodyPr/>
          <a:lstStyle/>
          <a:p>
            <a:fld id="{F59AE05E-D574-5947-AC50-B63DB62C407C}" type="datetime1">
              <a:rPr lang="en-US" smtClean="0"/>
              <a:t>8/17/26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279924-70A9-325D-5C94-812F30484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35885" y="6438900"/>
            <a:ext cx="601436" cy="419100"/>
          </a:xfrm>
        </p:spPr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685414" y="0"/>
            <a:ext cx="4506585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0498344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6991" y="1112104"/>
            <a:ext cx="7321615" cy="932688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0">
            <a:extLst>
              <a:ext uri="{FF2B5EF4-FFF2-40B4-BE49-F238E27FC236}">
                <a16:creationId xmlns:a16="http://schemas.microsoft.com/office/drawing/2014/main" id="{5189CF27-6D02-DB0D-F5D1-1535F1479166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0" y="0"/>
            <a:ext cx="3526439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</a:t>
            </a:r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6373ED08-D584-FD0F-C5B0-EF4E07A0D890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76075" y="2187258"/>
            <a:ext cx="7349126" cy="4099242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600"/>
            </a:lvl1pPr>
            <a:lvl2pPr>
              <a:lnSpc>
                <a:spcPct val="100000"/>
              </a:lnSpc>
              <a:defRPr sz="1600"/>
            </a:lvl2pPr>
            <a:lvl3pPr>
              <a:lnSpc>
                <a:spcPct val="100000"/>
              </a:lnSpc>
              <a:defRPr sz="1600"/>
            </a:lvl3pPr>
            <a:lvl4pPr>
              <a:lnSpc>
                <a:spcPct val="100000"/>
              </a:lnSpc>
              <a:defRPr sz="1600"/>
            </a:lvl4pPr>
            <a:lvl5pPr>
              <a:lnSpc>
                <a:spcPct val="100000"/>
              </a:lnSpc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D906524-8E7E-05A8-4F9E-A2C39750A3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11375613" y="1206128"/>
            <a:ext cx="804195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256971-28FA-FA33-0A85-0B851EA7A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76076" y="6438900"/>
            <a:ext cx="5784614" cy="419100"/>
          </a:xfrm>
        </p:spPr>
        <p:txBody>
          <a:bodyPr/>
          <a:lstStyle/>
          <a:p>
            <a:r>
              <a:rPr lang="en-US"/>
              <a:t>TAHA SHAHEEN (TAHA&gt;SHAHEEN@ASU.EDU)</a:t>
            </a:r>
            <a:endParaRPr lang="en-US" dirty="0"/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F04B437D-29C2-D3ED-BEFA-E1F868B0FB5E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9650896" y="6438900"/>
            <a:ext cx="864704" cy="419100"/>
          </a:xfrm>
        </p:spPr>
        <p:txBody>
          <a:bodyPr/>
          <a:lstStyle/>
          <a:p>
            <a:fld id="{F51D38F3-BE40-2542-BA40-2FC2C4AF752A}" type="datetime1">
              <a:rPr lang="en-US" smtClean="0"/>
              <a:t>8/17/26</a:t>
            </a:fld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0EB108D-6128-5356-6097-7D1D10551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23764" y="6438900"/>
            <a:ext cx="601436" cy="419100"/>
          </a:xfrm>
        </p:spPr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4964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3394" y="1112104"/>
            <a:ext cx="7343564" cy="932688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93393" y="2187258"/>
            <a:ext cx="7343565" cy="4099242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600"/>
            </a:lvl1pPr>
            <a:lvl2pPr>
              <a:lnSpc>
                <a:spcPct val="100000"/>
              </a:lnSpc>
              <a:defRPr sz="1600"/>
            </a:lvl2pPr>
            <a:lvl3pPr>
              <a:lnSpc>
                <a:spcPct val="100000"/>
              </a:lnSpc>
              <a:defRPr sz="1600"/>
            </a:lvl3pPr>
            <a:lvl4pPr>
              <a:lnSpc>
                <a:spcPct val="100000"/>
              </a:lnSpc>
              <a:defRPr sz="1600"/>
            </a:lvl4pPr>
            <a:lvl5pPr>
              <a:lnSpc>
                <a:spcPct val="100000"/>
              </a:lnSpc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D039FC6-F740-7D02-FD07-5B1B076DCE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206128"/>
            <a:ext cx="804195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666571-786A-B2D2-4FC3-C22E71C24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3394" y="6438900"/>
            <a:ext cx="5779054" cy="419100"/>
          </a:xfrm>
        </p:spPr>
        <p:txBody>
          <a:bodyPr/>
          <a:lstStyle/>
          <a:p>
            <a:r>
              <a:rPr lang="en-US"/>
              <a:t>TAHA SHAHEEN (TAHA&gt;SHAHEEN@ASU.EDU)</a:t>
            </a:r>
            <a:endParaRPr lang="en-US" dirty="0"/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A324A0C0-9CB0-6208-0780-67E3C7F2C02C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6962654" y="6438900"/>
            <a:ext cx="864704" cy="419100"/>
          </a:xfrm>
        </p:spPr>
        <p:txBody>
          <a:bodyPr/>
          <a:lstStyle/>
          <a:p>
            <a:fld id="{DDBEC42E-4509-C348-A1E3-685F0902D47B}" type="datetime1">
              <a:rPr lang="en-US" smtClean="0"/>
              <a:t>8/17/26</a:t>
            </a:fld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F7421E2-5EEC-7791-DBEE-600FF5170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35522" y="6438900"/>
            <a:ext cx="601436" cy="419100"/>
          </a:xfrm>
        </p:spPr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61964118-5CFA-FFA8-E19F-A107D63DDC0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665559" y="0"/>
            <a:ext cx="3526439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5233320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6751" y="1115736"/>
            <a:ext cx="4738450" cy="1283986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F01DFFF1-3C5B-AB29-A606-DE565287222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</a:t>
            </a:r>
          </a:p>
        </p:txBody>
      </p:sp>
      <p:sp>
        <p:nvSpPr>
          <p:cNvPr id="13" name="Content Placeholder 7">
            <a:extLst>
              <a:ext uri="{FF2B5EF4-FFF2-40B4-BE49-F238E27FC236}">
                <a16:creationId xmlns:a16="http://schemas.microsoft.com/office/drawing/2014/main" id="{E2816D63-0E0C-C808-4BF8-6A562C18459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386751" y="2552124"/>
            <a:ext cx="4738450" cy="3734376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600"/>
            </a:lvl1pPr>
            <a:lvl2pPr>
              <a:lnSpc>
                <a:spcPct val="100000"/>
              </a:lnSpc>
              <a:defRPr sz="1600"/>
            </a:lvl2pPr>
            <a:lvl3pPr>
              <a:lnSpc>
                <a:spcPct val="100000"/>
              </a:lnSpc>
              <a:defRPr sz="1600"/>
            </a:lvl3pPr>
            <a:lvl4pPr>
              <a:lnSpc>
                <a:spcPct val="100000"/>
              </a:lnSpc>
              <a:defRPr sz="1600"/>
            </a:lvl4pPr>
            <a:lvl5pPr>
              <a:lnSpc>
                <a:spcPct val="100000"/>
              </a:lnSpc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4FCA30A-9E9D-9618-76A9-8B4CFF8E3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11375613" y="1206128"/>
            <a:ext cx="804195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36C1912-E3D3-9A9F-E1CD-E0E6FFC24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86752" y="6438900"/>
            <a:ext cx="3173938" cy="419100"/>
          </a:xfrm>
        </p:spPr>
        <p:txBody>
          <a:bodyPr/>
          <a:lstStyle/>
          <a:p>
            <a:r>
              <a:rPr lang="en-US"/>
              <a:t>TAHA SHAHEEN (TAHA&gt;SHAHEEN@ASU.EDU)</a:t>
            </a:r>
            <a:endParaRPr lang="en-US" dirty="0"/>
          </a:p>
        </p:txBody>
      </p:sp>
      <p:sp>
        <p:nvSpPr>
          <p:cNvPr id="4" name="Date Placeholder 4">
            <a:extLst>
              <a:ext uri="{FF2B5EF4-FFF2-40B4-BE49-F238E27FC236}">
                <a16:creationId xmlns:a16="http://schemas.microsoft.com/office/drawing/2014/main" id="{8D67CAFB-8059-63E5-52A8-1184092A0F3D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9650896" y="6438900"/>
            <a:ext cx="864704" cy="419100"/>
          </a:xfrm>
        </p:spPr>
        <p:txBody>
          <a:bodyPr/>
          <a:lstStyle/>
          <a:p>
            <a:fld id="{2272E319-A767-5A47-B947-FD4FAB03254E}" type="datetime1">
              <a:rPr lang="en-US" smtClean="0"/>
              <a:t>8/17/26</a:t>
            </a:fld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2D5E22B-CB25-9948-A8AA-BACF7E422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23764" y="6438900"/>
            <a:ext cx="601436" cy="419100"/>
          </a:xfrm>
        </p:spPr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328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066" y="1115736"/>
            <a:ext cx="4738583" cy="1288169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88192" y="2552124"/>
            <a:ext cx="4738450" cy="3734376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84581EB-7A5A-925D-6E20-5C04A0EAA2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206128"/>
            <a:ext cx="804195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84EA123-AEAB-8F33-C22D-31F9F11A9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066" y="6438900"/>
            <a:ext cx="3174065" cy="419100"/>
          </a:xfrm>
        </p:spPr>
        <p:txBody>
          <a:bodyPr/>
          <a:lstStyle/>
          <a:p>
            <a:r>
              <a:rPr lang="en-US"/>
              <a:t>TAHA SHAHEEN (TAHA&gt;SHAHEEN@ASU.EDU)</a:t>
            </a:r>
            <a:endParaRPr lang="en-US" dirty="0"/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AA2FCA56-AA13-81B1-1707-7A5D7557B5F8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4352338" y="6438900"/>
            <a:ext cx="864704" cy="419100"/>
          </a:xfrm>
        </p:spPr>
        <p:txBody>
          <a:bodyPr/>
          <a:lstStyle/>
          <a:p>
            <a:fld id="{C8BC7446-CB0B-8E49-BC5F-CD7C46B5F92D}" type="datetime1">
              <a:rPr lang="en-US" smtClean="0"/>
              <a:t>8/17/26</a:t>
            </a:fld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4358A8E3-C7AA-9216-35FD-FE8205982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25206" y="6438900"/>
            <a:ext cx="601436" cy="419100"/>
          </a:xfrm>
        </p:spPr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8302217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1355" y="1111101"/>
            <a:ext cx="3813845" cy="1493861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F6B569F2-50A1-6E37-5081-6843927083F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192" y="0"/>
            <a:ext cx="6999768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</a:t>
            </a:r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7B790101-D67D-E697-E691-37D8E802AC85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7311355" y="2700671"/>
            <a:ext cx="3813846" cy="358583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4F1FBBF-D97E-831B-C809-27FFA2160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11375613" y="1206128"/>
            <a:ext cx="804195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56D6AD1-4AB5-D3E4-10D2-9E53DB2CC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11355" y="6438900"/>
            <a:ext cx="2249334" cy="419100"/>
          </a:xfrm>
        </p:spPr>
        <p:txBody>
          <a:bodyPr/>
          <a:lstStyle/>
          <a:p>
            <a:r>
              <a:rPr lang="en-US"/>
              <a:t>TAHA SHAHEEN (TAHA&gt;SHAHEEN@ASU.EDU)</a:t>
            </a:r>
            <a:endParaRPr lang="en-US" dirty="0"/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9760FBEC-EA46-6A15-284D-4BBD1E04A1B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9650896" y="6438900"/>
            <a:ext cx="864704" cy="419100"/>
          </a:xfrm>
        </p:spPr>
        <p:txBody>
          <a:bodyPr/>
          <a:lstStyle/>
          <a:p>
            <a:fld id="{48E37205-8866-8D4A-939B-15E5A89D5485}" type="datetime1">
              <a:rPr lang="en-US" smtClean="0"/>
              <a:t>8/17/26</a:t>
            </a:fld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19DC249-6449-71C0-F0A2-E5A28E550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23764" y="6438900"/>
            <a:ext cx="601436" cy="419100"/>
          </a:xfrm>
        </p:spPr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72233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8396" y="1111101"/>
            <a:ext cx="3813845" cy="1493863"/>
          </a:xfrm>
        </p:spPr>
        <p:txBody>
          <a:bodyPr anchor="t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98397" y="2700671"/>
            <a:ext cx="3813846" cy="358583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6A796DD-1556-39E2-B5E4-90C1C2459D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206128"/>
            <a:ext cx="804195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713B13-BCC2-B853-769C-4BC6A57D7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8395" y="6438900"/>
            <a:ext cx="2249335" cy="419100"/>
          </a:xfrm>
        </p:spPr>
        <p:txBody>
          <a:bodyPr/>
          <a:lstStyle/>
          <a:p>
            <a:r>
              <a:rPr lang="en-US"/>
              <a:t>TAHA SHAHEEN (TAHA&gt;SHAHEEN@ASU.EDU)</a:t>
            </a:r>
            <a:endParaRPr lang="en-US" dirty="0"/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A9915D6C-CE56-12D3-C15C-C56B3EFEAFE7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3437937" y="6438900"/>
            <a:ext cx="864704" cy="419100"/>
          </a:xfrm>
        </p:spPr>
        <p:txBody>
          <a:bodyPr/>
          <a:lstStyle/>
          <a:p>
            <a:fld id="{97760908-B83B-654D-9E6D-C46F5022B358}" type="datetime1">
              <a:rPr lang="en-US" smtClean="0"/>
              <a:t>8/17/26</a:t>
            </a:fld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C3F576B-887C-7B84-0990-9143EA6C6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10805" y="6438900"/>
            <a:ext cx="601436" cy="419100"/>
          </a:xfrm>
        </p:spPr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192232" y="0"/>
            <a:ext cx="6999768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17045866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75ACA1F-D859-596B-9F50-F1E9A2654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7894207" y="1112431"/>
            <a:ext cx="3230993" cy="1858941"/>
          </a:xfrm>
        </p:spPr>
        <p:txBody>
          <a:bodyPr anchor="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Picture Placeholder 9">
            <a:extLst>
              <a:ext uri="{FF2B5EF4-FFF2-40B4-BE49-F238E27FC236}">
                <a16:creationId xmlns:a16="http://schemas.microsoft.com/office/drawing/2014/main" id="{2A43D9F3-C10E-5B48-BB59-16A8600BD36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192" y="0"/>
            <a:ext cx="7481777" cy="6858000"/>
          </a:xfrm>
          <a:custGeom>
            <a:avLst/>
            <a:gdLst>
              <a:gd name="connsiteX0" fmla="*/ 0 w 8326323"/>
              <a:gd name="connsiteY0" fmla="*/ 0 h 6858000"/>
              <a:gd name="connsiteX1" fmla="*/ 8326323 w 8326323"/>
              <a:gd name="connsiteY1" fmla="*/ 0 h 6858000"/>
              <a:gd name="connsiteX2" fmla="*/ 8326323 w 8326323"/>
              <a:gd name="connsiteY2" fmla="*/ 6858000 h 6858000"/>
              <a:gd name="connsiteX3" fmla="*/ 0 w 832632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6323" h="6858000">
                <a:moveTo>
                  <a:pt x="0" y="0"/>
                </a:moveTo>
                <a:lnTo>
                  <a:pt x="8326323" y="0"/>
                </a:lnTo>
                <a:lnTo>
                  <a:pt x="8326323" y="685800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</a:t>
            </a:r>
          </a:p>
        </p:txBody>
      </p:sp>
      <p:sp>
        <p:nvSpPr>
          <p:cNvPr id="4" name="Content Placeholder 7">
            <a:extLst>
              <a:ext uri="{FF2B5EF4-FFF2-40B4-BE49-F238E27FC236}">
                <a16:creationId xmlns:a16="http://schemas.microsoft.com/office/drawing/2014/main" id="{2E10F120-2F5B-B2FD-DB40-683E6176C3D4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901280" y="3133255"/>
            <a:ext cx="3223920" cy="265625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00000"/>
              </a:lnSpc>
              <a:buNone/>
              <a:defRPr lang="en-US" dirty="0"/>
            </a:lvl1pPr>
            <a:lvl2pPr marL="228600" indent="0">
              <a:lnSpc>
                <a:spcPct val="100000"/>
              </a:lnSpc>
              <a:buNone/>
              <a:defRPr lang="en-US" dirty="0"/>
            </a:lvl2pPr>
            <a:lvl3pPr marL="457200" indent="0">
              <a:lnSpc>
                <a:spcPct val="100000"/>
              </a:lnSpc>
              <a:buNone/>
              <a:defRPr lang="en-US" dirty="0"/>
            </a:lvl3pPr>
            <a:lvl4pPr marL="685800" indent="0">
              <a:lnSpc>
                <a:spcPct val="100000"/>
              </a:lnSpc>
              <a:buNone/>
              <a:defRPr lang="en-US" dirty="0"/>
            </a:lvl4pPr>
            <a:lvl5pPr marL="914400" indent="0">
              <a:lnSpc>
                <a:spcPct val="100000"/>
              </a:lnSpc>
              <a:buNone/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9A12B08-97E1-66BD-9B69-377E285127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11375613" y="1206128"/>
            <a:ext cx="804195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9EACEEC7-E0DC-ABF5-188B-5636A17BD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894207" y="6438900"/>
            <a:ext cx="1666482" cy="419100"/>
          </a:xfrm>
        </p:spPr>
        <p:txBody>
          <a:bodyPr/>
          <a:lstStyle/>
          <a:p>
            <a:r>
              <a:rPr lang="en-US"/>
              <a:t>TAHA SHAHEEN (TAHA&gt;SHAHEEN@ASU.EDU)</a:t>
            </a:r>
            <a:endParaRPr lang="en-US" dirty="0"/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D0A24C6D-468E-EAE9-2363-772EA5E51DD0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9650896" y="6438900"/>
            <a:ext cx="864704" cy="419100"/>
          </a:xfrm>
        </p:spPr>
        <p:txBody>
          <a:bodyPr/>
          <a:lstStyle/>
          <a:p>
            <a:fld id="{0196DEE9-01CB-7C46-BA39-F30C01BC960B}" type="datetime1">
              <a:rPr lang="en-US" smtClean="0"/>
              <a:t>8/17/26</a:t>
            </a:fld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4C85811-EF51-7552-5F12-17748D280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23764" y="6438900"/>
            <a:ext cx="601436" cy="419100"/>
          </a:xfrm>
        </p:spPr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910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7578674-8064-3B2C-DA7F-7E3D0B7E90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8136" y="1095763"/>
            <a:ext cx="9598152" cy="414456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60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9DABABE3-CA0A-1CAB-38CF-F3A5729B7D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8136" y="5240329"/>
            <a:ext cx="7769354" cy="1012390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lnSpc>
                <a:spcPct val="100000"/>
              </a:lnSpc>
              <a:buNone/>
              <a:defRPr lang="en-US" sz="20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1422A5-3076-413B-84CB-ED3BA4171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TAHA SHAHEEN (TAHA&gt;SHAHEEN@ASU.EDU)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E072EE-51B3-4C0C-A460-4684AB079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C4692-4BAA-EB41-8520-79BBC1EBA72B}" type="datetime1">
              <a:rPr lang="en-US" smtClean="0"/>
              <a:t>8/17/26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267C68-40D5-477E-9DBC-C28FD4B11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5BAF5-ABAB-4575-8E56-D109A3D17F9F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DFFF1FC-CDE9-3B47-D073-3394D4D035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206128"/>
            <a:ext cx="804195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EC4DA724-5396-49AA-1EF4-9D0453C6635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5863" y="0"/>
            <a:ext cx="1206137" cy="972294"/>
          </a:xfrm>
          <a:prstGeom prst="rect">
            <a:avLst/>
          </a:prstGeom>
        </p:spPr>
      </p:pic>
      <p:pic>
        <p:nvPicPr>
          <p:cNvPr id="13" name="Picture 12" descr="IJCAI 2026">
            <a:extLst>
              <a:ext uri="{FF2B5EF4-FFF2-40B4-BE49-F238E27FC236}">
                <a16:creationId xmlns:a16="http://schemas.microsoft.com/office/drawing/2014/main" id="{F8BD5A52-287B-EE73-30B9-FD5F646A52B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00756" y="162975"/>
            <a:ext cx="1685107" cy="64634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7EB5AC8-3B8F-9728-B919-3E3FAB98A57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68344" y="96820"/>
            <a:ext cx="1161396" cy="644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76192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1746" y="1112431"/>
            <a:ext cx="3230992" cy="1858941"/>
          </a:xfrm>
        </p:spPr>
        <p:txBody>
          <a:bodyPr anchor="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92741" y="3133255"/>
            <a:ext cx="3223920" cy="265625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00000"/>
              </a:lnSpc>
              <a:buNone/>
              <a:defRPr lang="en-US" dirty="0"/>
            </a:lvl1pPr>
            <a:lvl2pPr marL="228600" indent="0">
              <a:lnSpc>
                <a:spcPct val="100000"/>
              </a:lnSpc>
              <a:buNone/>
              <a:defRPr lang="en-US" dirty="0"/>
            </a:lvl2pPr>
            <a:lvl3pPr marL="457200" indent="0">
              <a:lnSpc>
                <a:spcPct val="100000"/>
              </a:lnSpc>
              <a:buNone/>
              <a:defRPr lang="en-US" dirty="0"/>
            </a:lvl3pPr>
            <a:lvl4pPr marL="685800" indent="0">
              <a:lnSpc>
                <a:spcPct val="100000"/>
              </a:lnSpc>
              <a:buNone/>
              <a:defRPr lang="en-US" dirty="0"/>
            </a:lvl4pPr>
            <a:lvl5pPr marL="914400" indent="0">
              <a:lnSpc>
                <a:spcPct val="100000"/>
              </a:lnSpc>
              <a:buNone/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DC26608-3419-7FD3-1CD3-EB1EF59774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206128"/>
            <a:ext cx="804195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FF5E252-7CD5-70EF-A3E5-C079B418E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1746" y="6438900"/>
            <a:ext cx="1656002" cy="419100"/>
          </a:xfrm>
        </p:spPr>
        <p:txBody>
          <a:bodyPr/>
          <a:lstStyle/>
          <a:p>
            <a:r>
              <a:rPr lang="en-US"/>
              <a:t>TAHA SHAHEEN (TAHA&gt;SHAHEEN@ASU.EDU)</a:t>
            </a:r>
            <a:endParaRPr lang="en-US" dirty="0"/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7204A7B0-14BD-7B7E-62AF-3685F9B4BFEF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2837954" y="6438900"/>
            <a:ext cx="864704" cy="419100"/>
          </a:xfrm>
        </p:spPr>
        <p:txBody>
          <a:bodyPr/>
          <a:lstStyle/>
          <a:p>
            <a:fld id="{50157358-B5BC-4943-8E99-C546E8C35C3F}" type="datetime1">
              <a:rPr lang="en-US" smtClean="0"/>
              <a:t>8/17/26</a:t>
            </a:fld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3A8D2A5-F36B-C5DD-6ABC-6D69A63EF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710822" y="6438900"/>
            <a:ext cx="601436" cy="419100"/>
          </a:xfrm>
        </p:spPr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CA946DA-5AE8-39E2-3ADD-B8F06308C1C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710223" y="0"/>
            <a:ext cx="7481777" cy="6858000"/>
          </a:xfrm>
          <a:custGeom>
            <a:avLst/>
            <a:gdLst>
              <a:gd name="connsiteX0" fmla="*/ 0 w 8326323"/>
              <a:gd name="connsiteY0" fmla="*/ 0 h 6858000"/>
              <a:gd name="connsiteX1" fmla="*/ 8326323 w 8326323"/>
              <a:gd name="connsiteY1" fmla="*/ 0 h 6858000"/>
              <a:gd name="connsiteX2" fmla="*/ 8326323 w 8326323"/>
              <a:gd name="connsiteY2" fmla="*/ 6858000 h 6858000"/>
              <a:gd name="connsiteX3" fmla="*/ 0 w 832632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6323" h="6858000">
                <a:moveTo>
                  <a:pt x="0" y="0"/>
                </a:moveTo>
                <a:lnTo>
                  <a:pt x="8326323" y="0"/>
                </a:lnTo>
                <a:lnTo>
                  <a:pt x="8326323" y="685800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44920677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132" y="4454843"/>
            <a:ext cx="2734129" cy="1988825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6911"/>
            <a:ext cx="12192000" cy="4136455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136199" y="4454843"/>
            <a:ext cx="7579766" cy="1988825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lnSpc>
                <a:spcPct val="100000"/>
              </a:lnSpc>
              <a:buNone/>
              <a:defRPr lang="en-US" dirty="0"/>
            </a:lvl1pPr>
            <a:lvl2pPr marL="228600" indent="0">
              <a:lnSpc>
                <a:spcPct val="100000"/>
              </a:lnSpc>
              <a:buNone/>
              <a:defRPr lang="en-US" dirty="0"/>
            </a:lvl2pPr>
            <a:lvl3pPr marL="457200" indent="0">
              <a:lnSpc>
                <a:spcPct val="100000"/>
              </a:lnSpc>
              <a:buNone/>
              <a:defRPr lang="en-US" dirty="0"/>
            </a:lvl3pPr>
            <a:lvl4pPr marL="685800" indent="0">
              <a:lnSpc>
                <a:spcPct val="100000"/>
              </a:lnSpc>
              <a:buNone/>
              <a:defRPr lang="en-US" dirty="0"/>
            </a:lvl4pPr>
            <a:lvl5pPr marL="914400" indent="0">
              <a:lnSpc>
                <a:spcPct val="100000"/>
              </a:lnSpc>
              <a:buNone/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CF35F03-6B82-7805-3568-C459D0906B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4569435"/>
            <a:ext cx="804195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66ECED-4F66-9F69-9550-8AEE33E6913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DADA68EC-53F2-EF4B-A79C-8E4E4AACE438}" type="datetime1">
              <a:rPr lang="en-US" smtClean="0"/>
              <a:t>8/17/26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71D64763-04B8-333B-5679-3D29011ED73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TAHA SHAHEEN (TAHA&gt;SHAHEEN@ASU.EDU)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6F9DBBC-106A-8C73-CFE2-A01128FF9A7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7DF5BAF5-ABAB-4575-8E56-D109A3D17F9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03244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324" y="3987802"/>
            <a:ext cx="3044954" cy="2309785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0"/>
            <a:ext cx="12192000" cy="3443331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55935" y="3987802"/>
            <a:ext cx="7460029" cy="2309785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lnSpc>
                <a:spcPct val="100000"/>
              </a:lnSpc>
              <a:buNone/>
              <a:defRPr lang="en-US" dirty="0"/>
            </a:lvl1pPr>
            <a:lvl2pPr marL="228600" indent="0">
              <a:lnSpc>
                <a:spcPct val="100000"/>
              </a:lnSpc>
              <a:buNone/>
              <a:defRPr lang="en-US" dirty="0"/>
            </a:lvl2pPr>
            <a:lvl3pPr marL="457200" indent="0">
              <a:lnSpc>
                <a:spcPct val="100000"/>
              </a:lnSpc>
              <a:buNone/>
              <a:defRPr lang="en-US" dirty="0"/>
            </a:lvl3pPr>
            <a:lvl4pPr marL="685800" indent="0">
              <a:lnSpc>
                <a:spcPct val="100000"/>
              </a:lnSpc>
              <a:buNone/>
              <a:defRPr lang="en-US" dirty="0"/>
            </a:lvl4pPr>
            <a:lvl5pPr marL="914400" indent="0">
              <a:lnSpc>
                <a:spcPct val="100000"/>
              </a:lnSpc>
              <a:buNone/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C699AE1-DA01-C4DA-C5BE-8DD9BE13F6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4115092"/>
            <a:ext cx="804195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373F0BC-3C5E-8E58-AFDC-804E1C1C761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309A06C7-0413-A041-9E93-3E63429C838F}" type="datetime1">
              <a:rPr lang="en-US" smtClean="0"/>
              <a:t>8/17/26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6E5C888-EE74-5D59-47AA-40A53F60011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TAHA SHAHEEN (TAHA&gt;SHAHEEN@ASU.EDU)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794CA46-7ABA-FF39-20BD-C83B4F6D957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7DF5BAF5-ABAB-4575-8E56-D109A3D17F9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3883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305" y="1111141"/>
            <a:ext cx="3021873" cy="1926781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94288" y="1033272"/>
            <a:ext cx="7188111" cy="2395728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00000"/>
              </a:lnSpc>
              <a:buNone/>
              <a:defRPr lang="en-US" dirty="0"/>
            </a:lvl1pPr>
            <a:lvl2pPr marL="228600" indent="0">
              <a:lnSpc>
                <a:spcPct val="100000"/>
              </a:lnSpc>
              <a:buNone/>
              <a:defRPr lang="en-US" dirty="0"/>
            </a:lvl2pPr>
            <a:lvl3pPr marL="457200" indent="0">
              <a:lnSpc>
                <a:spcPct val="100000"/>
              </a:lnSpc>
              <a:buNone/>
              <a:defRPr lang="en-US" dirty="0"/>
            </a:lvl3pPr>
            <a:lvl4pPr marL="685800" indent="0">
              <a:lnSpc>
                <a:spcPct val="100000"/>
              </a:lnSpc>
              <a:buNone/>
              <a:defRPr lang="en-US" dirty="0"/>
            </a:lvl4pPr>
            <a:lvl5pPr marL="914400" indent="0">
              <a:lnSpc>
                <a:spcPct val="100000"/>
              </a:lnSpc>
              <a:buNone/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EACFAF5-0970-68B5-D05E-9879C8497D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206128"/>
            <a:ext cx="804195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78A30E2-3F57-8F47-602F-5C227671949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1088136" y="3498930"/>
            <a:ext cx="8562760" cy="419100"/>
          </a:xfrm>
        </p:spPr>
        <p:txBody>
          <a:bodyPr/>
          <a:lstStyle/>
          <a:p>
            <a:r>
              <a:rPr lang="en-US"/>
              <a:t>TAHA SHAHEEN (TAHA&gt;SHAHEEN@ASU.EDU)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C29AEB-6392-7627-D3BB-B1FE7ADEE113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9650896" y="3498930"/>
            <a:ext cx="864704" cy="419100"/>
          </a:xfrm>
        </p:spPr>
        <p:txBody>
          <a:bodyPr/>
          <a:lstStyle/>
          <a:p>
            <a:fld id="{9289529B-C795-C944-80DA-2AAE53D26FFA}" type="datetime1">
              <a:rPr lang="en-US" smtClean="0"/>
              <a:t>8/17/26</a:t>
            </a:fld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5316922-C670-FE33-CD5C-8173F749255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0523764" y="3498930"/>
            <a:ext cx="601436" cy="419100"/>
          </a:xfrm>
        </p:spPr>
        <p:txBody>
          <a:bodyPr/>
          <a:lstStyle/>
          <a:p>
            <a:fld id="{7DF5BAF5-ABAB-4575-8E56-D109A3D17F9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DB92F6E-55FC-C88B-734D-26D3B9923E6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3914863"/>
            <a:ext cx="12192000" cy="2943138"/>
          </a:xfrm>
          <a:custGeom>
            <a:avLst/>
            <a:gdLst>
              <a:gd name="connsiteX0" fmla="*/ 0 w 12192000"/>
              <a:gd name="connsiteY0" fmla="*/ 0 h 3221477"/>
              <a:gd name="connsiteX1" fmla="*/ 12192000 w 12192000"/>
              <a:gd name="connsiteY1" fmla="*/ 0 h 3221477"/>
              <a:gd name="connsiteX2" fmla="*/ 12192000 w 12192000"/>
              <a:gd name="connsiteY2" fmla="*/ 3221477 h 3221477"/>
              <a:gd name="connsiteX3" fmla="*/ 0 w 12192000"/>
              <a:gd name="connsiteY3" fmla="*/ 3221477 h 3221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221477">
                <a:moveTo>
                  <a:pt x="0" y="0"/>
                </a:moveTo>
                <a:lnTo>
                  <a:pt x="12192000" y="0"/>
                </a:lnTo>
                <a:lnTo>
                  <a:pt x="12192000" y="3221477"/>
                </a:lnTo>
                <a:lnTo>
                  <a:pt x="0" y="3221477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95745021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F8DD8E17-974D-2F0F-D2EF-4321ADF69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0940" y="1120990"/>
            <a:ext cx="10477320" cy="969264"/>
          </a:xfrm>
        </p:spPr>
        <p:txBody>
          <a:bodyPr anchor="t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7">
            <a:extLst>
              <a:ext uri="{FF2B5EF4-FFF2-40B4-BE49-F238E27FC236}">
                <a16:creationId xmlns:a16="http://schemas.microsoft.com/office/drawing/2014/main" id="{B30C58BE-F380-22BA-CA7C-FB2B96D7853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90940" y="2286008"/>
            <a:ext cx="4876515" cy="4033964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F998679-00B4-E130-BD79-0313E0E76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206128"/>
            <a:ext cx="804195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71E0CB0C-BB20-9ACF-5731-283BD5D23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0941" y="6438900"/>
            <a:ext cx="3312004" cy="419100"/>
          </a:xfrm>
        </p:spPr>
        <p:txBody>
          <a:bodyPr/>
          <a:lstStyle/>
          <a:p>
            <a:r>
              <a:rPr lang="en-US"/>
              <a:t>TAHA SHAHEEN (TAHA&gt;SHAHEEN@ASU.EDU)</a:t>
            </a:r>
            <a:endParaRPr lang="en-US" dirty="0"/>
          </a:p>
        </p:txBody>
      </p:sp>
      <p:sp>
        <p:nvSpPr>
          <p:cNvPr id="3" name="Date Placeholder 4">
            <a:extLst>
              <a:ext uri="{FF2B5EF4-FFF2-40B4-BE49-F238E27FC236}">
                <a16:creationId xmlns:a16="http://schemas.microsoft.com/office/drawing/2014/main" id="{17475061-2831-1993-95F3-3031A57F145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4493151" y="6438900"/>
            <a:ext cx="864704" cy="419100"/>
          </a:xfrm>
        </p:spPr>
        <p:txBody>
          <a:bodyPr/>
          <a:lstStyle/>
          <a:p>
            <a:fld id="{514A5E8A-D359-6C47-B921-0FE7E3B9FF7C}" type="datetime1">
              <a:rPr lang="en-US" smtClean="0"/>
              <a:t>8/17/26</a:t>
            </a:fld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A14588C-2112-9C19-7A4F-970675631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66019" y="6438900"/>
            <a:ext cx="601436" cy="419100"/>
          </a:xfrm>
        </p:spPr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1A5194B-746E-D0FD-A7D1-71D10560BC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2286008"/>
            <a:ext cx="6096000" cy="4571992"/>
          </a:xfrm>
          <a:custGeom>
            <a:avLst/>
            <a:gdLst>
              <a:gd name="connsiteX0" fmla="*/ 0 w 5560101"/>
              <a:gd name="connsiteY0" fmla="*/ 0 h 4074407"/>
              <a:gd name="connsiteX1" fmla="*/ 5560101 w 5560101"/>
              <a:gd name="connsiteY1" fmla="*/ 0 h 4074407"/>
              <a:gd name="connsiteX2" fmla="*/ 5560101 w 5560101"/>
              <a:gd name="connsiteY2" fmla="*/ 4074407 h 4074407"/>
              <a:gd name="connsiteX3" fmla="*/ 0 w 5560101"/>
              <a:gd name="connsiteY3" fmla="*/ 4074407 h 4074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0101" h="4074407">
                <a:moveTo>
                  <a:pt x="0" y="0"/>
                </a:moveTo>
                <a:lnTo>
                  <a:pt x="5560101" y="0"/>
                </a:lnTo>
                <a:lnTo>
                  <a:pt x="5560101" y="4074407"/>
                </a:lnTo>
                <a:lnTo>
                  <a:pt x="0" y="4074407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vert="horz" wrap="square" lIns="91440" tIns="45720" rIns="91440" bIns="45720" rtlCol="0">
            <a:noAutofit/>
          </a:bodyPr>
          <a:lstStyle>
            <a:lvl1pPr>
              <a:defRPr lang="en-US" dirty="0"/>
            </a:lvl1pPr>
          </a:lstStyle>
          <a:p>
            <a:pPr marL="0" lvl="0" indent="0">
              <a:buNone/>
            </a:pPr>
            <a:r>
              <a:rPr lang="en-US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2422115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8EC7A501-810E-43B8-6142-56CF2DD390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0940" y="1120990"/>
            <a:ext cx="10477320" cy="969264"/>
          </a:xfrm>
        </p:spPr>
        <p:txBody>
          <a:bodyPr anchor="t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Content Placeholder 7">
            <a:extLst>
              <a:ext uri="{FF2B5EF4-FFF2-40B4-BE49-F238E27FC236}">
                <a16:creationId xmlns:a16="http://schemas.microsoft.com/office/drawing/2014/main" id="{FFBA175C-D562-25E3-032D-47754022366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90940" y="2286008"/>
            <a:ext cx="4876515" cy="4033964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66CA4FE8-A575-44AF-2D37-5A551B6953F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2286008"/>
            <a:ext cx="5472260" cy="4033964"/>
          </a:xfrm>
          <a:custGeom>
            <a:avLst/>
            <a:gdLst>
              <a:gd name="connsiteX0" fmla="*/ 0 w 5560101"/>
              <a:gd name="connsiteY0" fmla="*/ 0 h 4074407"/>
              <a:gd name="connsiteX1" fmla="*/ 5560101 w 5560101"/>
              <a:gd name="connsiteY1" fmla="*/ 0 h 4074407"/>
              <a:gd name="connsiteX2" fmla="*/ 5560101 w 5560101"/>
              <a:gd name="connsiteY2" fmla="*/ 4074407 h 4074407"/>
              <a:gd name="connsiteX3" fmla="*/ 0 w 5560101"/>
              <a:gd name="connsiteY3" fmla="*/ 4074407 h 4074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0101" h="4074407">
                <a:moveTo>
                  <a:pt x="0" y="0"/>
                </a:moveTo>
                <a:lnTo>
                  <a:pt x="5560101" y="0"/>
                </a:lnTo>
                <a:lnTo>
                  <a:pt x="5560101" y="4074407"/>
                </a:lnTo>
                <a:lnTo>
                  <a:pt x="0" y="4074407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vert="horz" wrap="square" lIns="91440" tIns="45720" rIns="91440" bIns="45720" rtlCol="0">
            <a:noAutofit/>
          </a:bodyPr>
          <a:lstStyle>
            <a:lvl1pPr>
              <a:defRPr lang="en-US" dirty="0"/>
            </a:lvl1pPr>
          </a:lstStyle>
          <a:p>
            <a:pPr marL="0" lvl="0" indent="0">
              <a:buNone/>
            </a:pPr>
            <a:r>
              <a:rPr lang="en-US" dirty="0"/>
              <a:t>  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62FC458-AD46-D16B-DA22-2B3ED9D3A2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206128"/>
            <a:ext cx="804195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A7B643-7883-8028-6ECF-5692E3171384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FE6AFB99-D2A2-614F-8247-AE620CE6F2E5}" type="datetime1">
              <a:rPr lang="en-US" smtClean="0"/>
              <a:t>8/17/26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881F55-F029-7591-FDF9-168F3C85A65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TAHA SHAHEEN (TAHA&gt;SHAHEEN@ASU.EDU)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D88C49-7B47-A791-77EE-3E97DBBC9AC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7DF5BAF5-ABAB-4575-8E56-D109A3D17F9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72477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85BA164-9326-7934-95DF-A6AAB3F42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0940" y="1120990"/>
            <a:ext cx="10477320" cy="969264"/>
          </a:xfrm>
        </p:spPr>
        <p:txBody>
          <a:bodyPr anchor="t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6F64025-FA05-CC42-8294-F944BC95DD0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2286008"/>
            <a:ext cx="6096000" cy="4571992"/>
          </a:xfrm>
          <a:custGeom>
            <a:avLst/>
            <a:gdLst>
              <a:gd name="connsiteX0" fmla="*/ 0 w 6460672"/>
              <a:gd name="connsiteY0" fmla="*/ 0 h 5029200"/>
              <a:gd name="connsiteX1" fmla="*/ 6460672 w 6460672"/>
              <a:gd name="connsiteY1" fmla="*/ 0 h 5029200"/>
              <a:gd name="connsiteX2" fmla="*/ 6460672 w 6460672"/>
              <a:gd name="connsiteY2" fmla="*/ 5029200 h 5029200"/>
              <a:gd name="connsiteX3" fmla="*/ 0 w 6460672"/>
              <a:gd name="connsiteY3" fmla="*/ 5029200 h 502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0672" h="5029200">
                <a:moveTo>
                  <a:pt x="0" y="0"/>
                </a:moveTo>
                <a:lnTo>
                  <a:pt x="6460672" y="0"/>
                </a:lnTo>
                <a:lnTo>
                  <a:pt x="6460672" y="5029200"/>
                </a:lnTo>
                <a:lnTo>
                  <a:pt x="0" y="5029200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vert="horz" wrap="square" lIns="91440" tIns="45720" rIns="91440" bIns="45720" rtlCol="0">
            <a:noAutofit/>
          </a:bodyPr>
          <a:lstStyle>
            <a:lvl1pPr>
              <a:defRPr lang="en-US" dirty="0"/>
            </a:lvl1pPr>
          </a:lstStyle>
          <a:p>
            <a:pPr marL="0" lvl="0" indent="0">
              <a:buNone/>
            </a:pPr>
            <a:r>
              <a:rPr lang="en-US" dirty="0"/>
              <a:t>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691745" y="2286008"/>
            <a:ext cx="4876515" cy="4000492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FB0BF8A-7D94-1C82-F661-F1B7A93A43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206128"/>
            <a:ext cx="804195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988C72B-1D4E-3882-C750-7F965F6E7BC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691744" y="6438900"/>
            <a:ext cx="2959151" cy="419100"/>
          </a:xfrm>
        </p:spPr>
        <p:txBody>
          <a:bodyPr/>
          <a:lstStyle/>
          <a:p>
            <a:r>
              <a:rPr lang="en-US"/>
              <a:t>TAHA SHAHEEN (TAHA&gt;SHAHEEN@ASU.EDU)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14FA71-0863-B2C8-8E42-C0A1F133DC69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F59B5BE4-BC0C-FD41-AEAE-E40D8898CEEC}" type="datetime1">
              <a:rPr lang="en-US" smtClean="0"/>
              <a:t>8/17/26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D6C2E8-E8FC-5DC8-863C-CF7823CD4AE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7DF5BAF5-ABAB-4575-8E56-D109A3D17F9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08376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C735FAB-6C69-9305-A8CD-D9A2ADB4C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0940" y="1120990"/>
            <a:ext cx="4194291" cy="1505157"/>
          </a:xfrm>
        </p:spPr>
        <p:txBody>
          <a:bodyPr anchor="t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0C28B273-3A6A-8E26-2D29-29957F83B5B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81100" y="2840181"/>
            <a:ext cx="4104132" cy="3446317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</a:t>
            </a:r>
          </a:p>
        </p:txBody>
      </p:sp>
      <p:sp>
        <p:nvSpPr>
          <p:cNvPr id="12" name="Content Placeholder 7">
            <a:extLst>
              <a:ext uri="{FF2B5EF4-FFF2-40B4-BE49-F238E27FC236}">
                <a16:creationId xmlns:a16="http://schemas.microsoft.com/office/drawing/2014/main" id="{263ECDE9-389D-5CB3-FE9B-8EFC501599B5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571977" y="1120989"/>
            <a:ext cx="6143988" cy="5165511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TAHA SHAHEEN (TAHA&gt;SHAHEEN@ASU.EDU)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8B4DF-117B-2741-9059-E35CD859EF8C}" type="datetime1">
              <a:rPr lang="en-US" smtClean="0"/>
              <a:t>8/17/26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56A3193-AC76-4E78-CD10-F173CED7D4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206128"/>
            <a:ext cx="804195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818958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Pictur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243CE06-05E5-2B64-1E1C-8F81B788D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0940" y="1122200"/>
            <a:ext cx="3696859" cy="1505157"/>
          </a:xfrm>
        </p:spPr>
        <p:txBody>
          <a:bodyPr anchor="t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9ADE1102-BF4C-FC7C-22F6-B8453DE3B19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81100" y="2840181"/>
            <a:ext cx="3606699" cy="3446317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</a:t>
            </a:r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6C8ACD7F-7B34-5741-6323-6829CFDA10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113673" y="1122201"/>
            <a:ext cx="6602291" cy="5164298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TAHA SHAHEEN (TAHA&gt;SHAHEEN@ASU.EDU)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2215C-D66D-D542-B2EC-2853A4707BB0}" type="datetime1">
              <a:rPr lang="en-US" smtClean="0"/>
              <a:t>8/17/26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1322A97-1C32-A52E-951B-60B114B307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206128"/>
            <a:ext cx="804195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558ED96C-E96D-A2E5-B9F0-E91354C87D2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5863" y="0"/>
            <a:ext cx="1206137" cy="972294"/>
          </a:xfrm>
          <a:prstGeom prst="rect">
            <a:avLst/>
          </a:prstGeom>
        </p:spPr>
      </p:pic>
      <p:pic>
        <p:nvPicPr>
          <p:cNvPr id="8" name="Picture 7" descr="IJCAI 2026">
            <a:extLst>
              <a:ext uri="{FF2B5EF4-FFF2-40B4-BE49-F238E27FC236}">
                <a16:creationId xmlns:a16="http://schemas.microsoft.com/office/drawing/2014/main" id="{91773EE4-0B80-4E59-C8CE-4002983AF5E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300756" y="162975"/>
            <a:ext cx="1685107" cy="64634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BDCB2A4-CF81-4E74-4D35-A584333D6B5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968344" y="96820"/>
            <a:ext cx="1161396" cy="644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51450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umber Lar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99AD5248-C0E5-8356-EB8F-904EDDA5F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7304" y="4757193"/>
            <a:ext cx="6477896" cy="1126554"/>
          </a:xfrm>
        </p:spPr>
        <p:txBody>
          <a:bodyPr anchor="b">
            <a:normAutofit/>
          </a:bodyPr>
          <a:lstStyle>
            <a:lvl1pPr algn="r">
              <a:defRPr sz="20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5F5F1C4-3BA4-0163-6A5F-9D95D58C7EA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296" y="64008"/>
            <a:ext cx="12027408" cy="4600592"/>
          </a:xfrm>
        </p:spPr>
        <p:txBody>
          <a:bodyPr>
            <a:noAutofit/>
          </a:bodyPr>
          <a:lstStyle>
            <a:lvl1pPr>
              <a:lnSpc>
                <a:spcPct val="85000"/>
              </a:lnSpc>
              <a:defRPr sz="31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TAHA SHAHEEN (TAHA&gt;SHAHEEN@ASU.EDU)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F54C651-3B78-9B40-BED0-453C90054824}" type="datetime1">
              <a:rPr lang="en-US" smtClean="0"/>
              <a:t>8/17/26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A84DB20-94E7-1E79-B65B-67C6158DB1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387805" y="5715000"/>
            <a:ext cx="804195" cy="0"/>
          </a:xfrm>
          <a:prstGeom prst="line">
            <a:avLst/>
          </a:prstGeom>
          <a:ln w="1206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48482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CBFF047-7A6B-BC21-B7D8-F250A7B5A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1689380"/>
            <a:ext cx="7876287" cy="3614139"/>
          </a:xfrm>
        </p:spPr>
        <p:txBody>
          <a:bodyPr anchor="b">
            <a:noAutofit/>
          </a:bodyPr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31F9B6D5-1061-6B04-A4A3-7F71A879F1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8136" y="5306113"/>
            <a:ext cx="7375466" cy="1012390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lnSpc>
                <a:spcPct val="100000"/>
              </a:lnSpc>
              <a:buNone/>
              <a:defRPr lang="en-US" sz="20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6099C91B-9803-3812-63A6-5705DB9FE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TAHA SHAHEEN (TAHA&gt;SHAHEEN@ASU.EDU)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12DA3032-68CE-D997-667C-4C5C01E41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A26CE-6E73-AB46-8A91-FF95C420172A}" type="datetime1">
              <a:rPr lang="en-US" smtClean="0"/>
              <a:t>8/17/26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C835D02-A0E8-5346-DE23-09C497D78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5BAF5-ABAB-4575-8E56-D109A3D17F9F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99E3101-0B78-A7AE-A693-73443263EE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-6626" y="4965465"/>
            <a:ext cx="804195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49BF38E1-023E-43D9-F543-9E7DB001F1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5863" y="0"/>
            <a:ext cx="1206137" cy="972294"/>
          </a:xfrm>
          <a:prstGeom prst="rect">
            <a:avLst/>
          </a:prstGeom>
        </p:spPr>
      </p:pic>
      <p:pic>
        <p:nvPicPr>
          <p:cNvPr id="5" name="Picture 4" descr="IJCAI 2026">
            <a:extLst>
              <a:ext uri="{FF2B5EF4-FFF2-40B4-BE49-F238E27FC236}">
                <a16:creationId xmlns:a16="http://schemas.microsoft.com/office/drawing/2014/main" id="{DC44C213-CB31-2F75-2999-EA687BB4669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00756" y="162975"/>
            <a:ext cx="1685107" cy="64634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BA541-160E-2FA8-955E-10734A7C5D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68344" y="96820"/>
            <a:ext cx="1161396" cy="644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7491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umber Larg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0">
            <a:extLst>
              <a:ext uri="{FF2B5EF4-FFF2-40B4-BE49-F238E27FC236}">
                <a16:creationId xmlns:a16="http://schemas.microsoft.com/office/drawing/2014/main" id="{B6AA5ABE-1DAA-140F-061D-F98431F5F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440" y="4809744"/>
            <a:ext cx="7525512" cy="1545336"/>
          </a:xfrm>
        </p:spPr>
        <p:txBody>
          <a:bodyPr anchor="t">
            <a:normAutofit/>
          </a:bodyPr>
          <a:lstStyle>
            <a:lvl1pPr algn="ctr">
              <a:defRPr sz="20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C37BF13F-F73B-BAD2-4508-876DA49EFA6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2960" y="603504"/>
            <a:ext cx="10543032" cy="420624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2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TAHA SHAHEEN (TAHA&gt;SHAHEEN@ASU.EDU)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E6810B-1FAB-414D-91DE-0B5DC3B217F0}" type="datetime1">
              <a:rPr lang="en-US" smtClean="0"/>
              <a:t>8/17/26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0666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umber Large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2BF491B-1AFE-7CD8-0B38-954C4D002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4297680"/>
            <a:ext cx="7525512" cy="1545336"/>
          </a:xfrm>
        </p:spPr>
        <p:txBody>
          <a:bodyPr anchor="b">
            <a:normAutofit/>
          </a:bodyPr>
          <a:lstStyle>
            <a:lvl1pPr>
              <a:defRPr sz="2000" b="0" cap="none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9">
            <a:extLst>
              <a:ext uri="{FF2B5EF4-FFF2-40B4-BE49-F238E27FC236}">
                <a16:creationId xmlns:a16="http://schemas.microsoft.com/office/drawing/2014/main" id="{52FCE1AA-B772-B201-9710-EF4E78417EB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002790" y="417576"/>
            <a:ext cx="10713173" cy="3706364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23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TAHA SHAHEEN (TAHA&gt;SHAHEEN@ASU.EDU)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7FC3B1D-3912-C648-9A99-D823A0A71DFD}" type="datetime1">
              <a:rPr lang="en-US" smtClean="0"/>
              <a:t>8/17/26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612899A-E63A-CD12-F97C-A2FA6094E5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206128"/>
            <a:ext cx="804195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82567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286261"/>
            <a:ext cx="10652760" cy="113385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088136" y="1039095"/>
            <a:ext cx="9418320" cy="5070068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6000" b="1"/>
            </a:lvl1pPr>
            <a:lvl2pPr marL="228600" indent="0">
              <a:lnSpc>
                <a:spcPct val="90000"/>
              </a:lnSpc>
              <a:buNone/>
              <a:defRPr sz="6000" b="1"/>
            </a:lvl2pPr>
            <a:lvl3pPr marL="457200" indent="0">
              <a:lnSpc>
                <a:spcPct val="90000"/>
              </a:lnSpc>
              <a:buNone/>
              <a:defRPr sz="6000" b="1"/>
            </a:lvl3pPr>
            <a:lvl4pPr marL="685800" indent="0">
              <a:lnSpc>
                <a:spcPct val="90000"/>
              </a:lnSpc>
              <a:buNone/>
              <a:defRPr sz="6000" b="1"/>
            </a:lvl4pPr>
            <a:lvl5pPr marL="914400" indent="0">
              <a:lnSpc>
                <a:spcPct val="90000"/>
              </a:lnSpc>
              <a:buNone/>
              <a:defRPr sz="6000" b="1"/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TAHA SHAHEEN (TAHA&gt;SHAHEEN@ASU.EDU)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6CE24-E95A-3B47-AF7F-769B386A0E4E}" type="datetime1">
              <a:rPr lang="en-US" smtClean="0"/>
              <a:t>8/17/26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7F2505C-CAED-34DC-7CD1-C57ADBBF98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206128"/>
            <a:ext cx="804195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07616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286261"/>
            <a:ext cx="10652760" cy="113385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088136" y="1039095"/>
            <a:ext cx="9418320" cy="5070068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6000" b="1">
                <a:solidFill>
                  <a:schemeClr val="bg1"/>
                </a:solidFill>
              </a:defRPr>
            </a:lvl1pPr>
            <a:lvl2pPr marL="228600" indent="0">
              <a:lnSpc>
                <a:spcPct val="90000"/>
              </a:lnSpc>
              <a:buNone/>
              <a:defRPr sz="6000" b="1">
                <a:solidFill>
                  <a:schemeClr val="bg1"/>
                </a:solidFill>
              </a:defRPr>
            </a:lvl2pPr>
            <a:lvl3pPr marL="457200" indent="0">
              <a:lnSpc>
                <a:spcPct val="90000"/>
              </a:lnSpc>
              <a:buNone/>
              <a:defRPr sz="6000" b="1">
                <a:solidFill>
                  <a:schemeClr val="bg1"/>
                </a:solidFill>
              </a:defRPr>
            </a:lvl3pPr>
            <a:lvl4pPr marL="685800" indent="0">
              <a:lnSpc>
                <a:spcPct val="90000"/>
              </a:lnSpc>
              <a:buNone/>
              <a:defRPr sz="6000" b="1">
                <a:solidFill>
                  <a:schemeClr val="bg1"/>
                </a:solidFill>
              </a:defRPr>
            </a:lvl4pPr>
            <a:lvl5pPr marL="914400" indent="0">
              <a:lnSpc>
                <a:spcPct val="90000"/>
              </a:lnSpc>
              <a:buNone/>
              <a:defRPr sz="6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TAHA SHAHEEN (TAHA&gt;SHAHEEN@ASU.EDU)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3B94F05-7D26-B447-ACC3-2D580F091215}" type="datetime1">
              <a:rPr lang="en-US" smtClean="0"/>
              <a:t>8/17/26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8E120EF-96AD-49A8-BA09-D58A87141B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206128"/>
            <a:ext cx="804195" cy="0"/>
          </a:xfrm>
          <a:prstGeom prst="line">
            <a:avLst/>
          </a:prstGeom>
          <a:ln w="1206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859911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BC837C73-FD1C-6BC3-42AE-E47123E0947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088136" y="962895"/>
            <a:ext cx="9418320" cy="5070068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6000" b="1"/>
            </a:lvl1pPr>
            <a:lvl2pPr marL="228600" indent="0">
              <a:lnSpc>
                <a:spcPct val="90000"/>
              </a:lnSpc>
              <a:buNone/>
              <a:defRPr sz="6000" b="1"/>
            </a:lvl2pPr>
            <a:lvl3pPr marL="457200" indent="0">
              <a:lnSpc>
                <a:spcPct val="90000"/>
              </a:lnSpc>
              <a:buNone/>
              <a:defRPr sz="6000" b="1"/>
            </a:lvl3pPr>
            <a:lvl4pPr marL="685800" indent="0">
              <a:lnSpc>
                <a:spcPct val="90000"/>
              </a:lnSpc>
              <a:buNone/>
              <a:defRPr sz="6000" b="1"/>
            </a:lvl4pPr>
            <a:lvl5pPr marL="914400" indent="0">
              <a:lnSpc>
                <a:spcPct val="90000"/>
              </a:lnSpc>
              <a:buNone/>
              <a:defRPr sz="6000" b="1"/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TAHA SHAHEEN (TAHA&gt;SHAHEEN@ASU.EDU)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4E940-3FB6-C246-9931-232E5D29F038}" type="datetime1">
              <a:rPr lang="en-US" smtClean="0"/>
              <a:t>8/17/26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9C237F4-1671-5EFD-3EAE-BEA28978BB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5715292"/>
            <a:ext cx="804195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121393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9">
            <a:extLst>
              <a:ext uri="{FF2B5EF4-FFF2-40B4-BE49-F238E27FC236}">
                <a16:creationId xmlns:a16="http://schemas.microsoft.com/office/drawing/2014/main" id="{873E5EF9-EDC5-CB2D-000A-85BB4DB582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6800" y="5418360"/>
            <a:ext cx="10058400" cy="466345"/>
          </a:xfrm>
        </p:spPr>
        <p:txBody>
          <a:bodyPr anchor="b">
            <a:normAutofit/>
          </a:bodyPr>
          <a:lstStyle>
            <a:lvl1pPr algn="r">
              <a:lnSpc>
                <a:spcPct val="100000"/>
              </a:lnSpc>
              <a:defRPr sz="2000" b="0" cap="none" baseline="0"/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5D1FFC6-C597-BE81-1790-A08954F44C4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95250" y="63500"/>
            <a:ext cx="11977688" cy="5080000"/>
          </a:xfrm>
        </p:spPr>
        <p:txBody>
          <a:bodyPr>
            <a:normAutofit/>
          </a:bodyPr>
          <a:lstStyle>
            <a:lvl1pPr>
              <a:lnSpc>
                <a:spcPct val="85000"/>
              </a:lnSpc>
              <a:defRPr sz="8000" b="1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TAHA SHAHEEN (TAHA&gt;SHAHEEN@ASU.EDU)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DED56-D06D-7648-A7FB-0ABD83FF07A1}" type="datetime1">
              <a:rPr lang="en-US" smtClean="0"/>
              <a:t>8/17/26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2949BEA-90AC-BE5F-28A7-80D65BD19B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387805" y="5715292"/>
            <a:ext cx="804195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64856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F1792072-4C91-C8F5-8610-85D14AF776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6800" y="5418360"/>
            <a:ext cx="9229888" cy="466345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2000" b="0" cap="none" baseline="0"/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9" name="Content Placeholder 9">
            <a:extLst>
              <a:ext uri="{FF2B5EF4-FFF2-40B4-BE49-F238E27FC236}">
                <a16:creationId xmlns:a16="http://schemas.microsoft.com/office/drawing/2014/main" id="{5C136A94-B9AF-C114-ADA5-F7C4F9C6BB4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097824" y="1041245"/>
            <a:ext cx="9198864" cy="365760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6000" b="1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TAHA SHAHEEN (TAHA&gt;SHAHEEN@ASU.EDU)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31AF930-AA89-E84C-A70B-AEFD6C09FBA8}" type="datetime1">
              <a:rPr lang="en-US" smtClean="0"/>
              <a:t>8/17/26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BBA1285-A10F-FAE9-76E3-2B86ABE5A1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206128"/>
            <a:ext cx="804195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41949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3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C623297E-8165-FAA9-BD47-048A40470A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6800" y="5418360"/>
            <a:ext cx="9229888" cy="466345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2000" b="0" cap="none" baseline="0"/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8" name="Content Placeholder 9">
            <a:extLst>
              <a:ext uri="{FF2B5EF4-FFF2-40B4-BE49-F238E27FC236}">
                <a16:creationId xmlns:a16="http://schemas.microsoft.com/office/drawing/2014/main" id="{EB06CB5A-8941-99F2-1165-02A2756457A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097824" y="1041245"/>
            <a:ext cx="9198864" cy="365760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6000" b="1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TAHA SHAHEEN (TAHA&gt;SHAHEEN@ASU.EDU)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361196B-2825-494B-B7B7-BACA16E48DB5}" type="datetime1">
              <a:rPr lang="en-US" smtClean="0"/>
              <a:t>8/17/26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E632116-9F85-9512-0994-6B728E080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206128"/>
            <a:ext cx="804195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97492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6BF7AE-3892-4896-8C15-7A35A41EF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1119132"/>
            <a:ext cx="9890066" cy="120459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D9A26-86F1-4817-B243-4DE63B4F18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82185" y="2440568"/>
            <a:ext cx="4841505" cy="3801284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54BF9B-EA16-48C8-96B9-7A66051BE7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440568"/>
            <a:ext cx="4806002" cy="3801283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629E05-3F6C-40BF-9324-118588B6C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TAHA SHAHEEN (TAHA&gt;SHAHEEN@ASU.EDU)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6E2D9F-1FCE-4A1C-996E-DB05777A89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C5366-8353-1A47-881D-CA401D8D5F51}" type="datetime1">
              <a:rPr lang="en-US" smtClean="0"/>
              <a:t>8/17/26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9BE013-C5C0-4CBD-982E-36F037F73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5BAF5-ABAB-4575-8E56-D109A3D17F9F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B20CA7A-449A-6AC2-BFC5-17AF5007E7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206128"/>
            <a:ext cx="804195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401472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ED885-5FE5-4407-BE4D-FAD01C40A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0940" y="1115329"/>
            <a:ext cx="9949455" cy="8388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322A77-C134-4857-83E5-51217D3C29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2088" y="1923190"/>
            <a:ext cx="4816475" cy="838856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800" b="1" cap="all" spc="1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10AFC6-F407-4F35-BD37-B32F9B4036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15482" y="1923190"/>
            <a:ext cx="4824913" cy="838856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800" b="1" cap="all" spc="1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4ECBFE-C62C-471B-BFE4-1272EAC347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92088" y="2825791"/>
            <a:ext cx="4816475" cy="3363871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58D60D5-0F83-46CB-92F3-849FC08E6E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15482" y="2825791"/>
            <a:ext cx="4824913" cy="3363871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340A80D-4CCB-4899-9E1D-A5967F4E6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TAHA SHAHEEN (TAHA&gt;SHAHEEN@ASU.EDU)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5AE694-5CA0-48DA-90D3-EC42BD1D8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5B10D-3FBE-1446-8E89-39479CCFAD27}" type="datetime1">
              <a:rPr lang="en-US" smtClean="0"/>
              <a:t>8/17/26</a:t>
            </a:fld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753A9D-469A-4ED9-99A1-7E4B115F8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5BAF5-ABAB-4575-8E56-D109A3D17F9F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DA35A86-E7F6-6593-119D-A6DC85581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206128"/>
            <a:ext cx="804195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578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97C3FE82-1C77-7EDF-A1CD-DB107F252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1090244"/>
            <a:ext cx="10058400" cy="4021243"/>
          </a:xfrm>
        </p:spPr>
        <p:txBody>
          <a:bodyPr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1422A5-3076-413B-84CB-ED3BA4171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TAHA SHAHEEN (TAHA&gt;SHAHEEN@ASU.EDU)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E072EE-51B3-4C0C-A460-4684AB079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A64EF-3ABC-6143-8500-D0BA89DEDCFE}" type="datetime1">
              <a:rPr lang="en-US" smtClean="0"/>
              <a:t>8/17/26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267C68-40D5-477E-9DBC-C28FD4B11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5BAF5-ABAB-4575-8E56-D109A3D17F9F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708D0FD-E68E-587F-ED5A-5140B6EE7F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205868"/>
            <a:ext cx="804195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ubtitle 2">
            <a:extLst>
              <a:ext uri="{FF2B5EF4-FFF2-40B4-BE49-F238E27FC236}">
                <a16:creationId xmlns:a16="http://schemas.microsoft.com/office/drawing/2014/main" id="{65DB91C7-3013-1F4E-D55F-37E24A2C68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8136" y="5360878"/>
            <a:ext cx="10015728" cy="566928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 algn="r">
              <a:lnSpc>
                <a:spcPct val="100000"/>
              </a:lnSpc>
              <a:buNone/>
              <a:defRPr lang="en-US" sz="2000" dirty="0"/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BF9ED07-4E78-633C-8AA3-28206173DD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68344" y="96820"/>
            <a:ext cx="1161396" cy="644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61294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7C91E-0A11-4E5D-9B8D-5316E73A2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1104100"/>
            <a:ext cx="9922764" cy="1294228"/>
          </a:xfrm>
        </p:spPr>
        <p:txBody>
          <a:bodyPr>
            <a:normAutofit/>
          </a:bodyPr>
          <a:lstStyle>
            <a:lvl1pPr>
              <a:defRPr sz="3600" cap="none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E36922-9A4C-453D-9B70-0C3A70281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TAHA SHAHEEN (TAHA&gt;SHAHEEN@ASU.EDU)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B8A8D1-71AD-4F9F-B393-9EED83FEF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D0C1E-FF9F-0741-8C12-62EB03E94708}" type="datetime1">
              <a:rPr lang="en-US" smtClean="0"/>
              <a:t>8/17/26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5AAEF2-65DC-4E28-9AA4-5115ACB07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5BAF5-ABAB-4575-8E56-D109A3D17F9F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8CF7AFD-0570-B046-A2C2-3EFA87354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206128"/>
            <a:ext cx="804195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747622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459378-C430-49DB-B2D6-E32FBBCD4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TAHA SHAHEEN (TAHA&gt;SHAHEEN@ASU.EDU)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FF5A02-0FC4-41C8-A13C-4C929B288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87734-7758-E04E-96D1-12979EE732AD}" type="datetime1">
              <a:rPr lang="en-US" smtClean="0"/>
              <a:t>8/17/26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9D57D-CB8E-4E67-AE2D-2790E2AA6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5BAF5-ABAB-4575-8E56-D109A3D17F9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384535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BA6BBA35-FE70-186E-0D41-43FF7DB18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0940" y="1114007"/>
            <a:ext cx="3595634" cy="1757505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66776A3-4932-D86F-96CB-5A080182B2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90940" y="3151191"/>
            <a:ext cx="3595634" cy="3124195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F432AC3-A40E-E003-2947-B99A796F9E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5706" y="1114007"/>
            <a:ext cx="6440258" cy="5161380"/>
          </a:xfr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/>
            </a:lvl1pPr>
            <a:lvl2pPr>
              <a:lnSpc>
                <a:spcPct val="100000"/>
              </a:lnSpc>
              <a:defRPr lang="en-US" dirty="0"/>
            </a:lvl2pPr>
            <a:lvl3pPr>
              <a:lnSpc>
                <a:spcPct val="100000"/>
              </a:lnSpc>
              <a:defRPr lang="en-US" dirty="0"/>
            </a:lvl3pPr>
            <a:lvl4pPr>
              <a:lnSpc>
                <a:spcPct val="100000"/>
              </a:lnSpc>
              <a:defRPr lang="en-US" dirty="0"/>
            </a:lvl4pPr>
            <a:lvl5pPr>
              <a:lnSpc>
                <a:spcPct val="100000"/>
              </a:lnSpc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TAHA SHAHEEN (TAHA&gt;SHAHEEN@ASU.EDU)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85589-64D8-B241-81A7-CDFB6E6D23A0}" type="datetime1">
              <a:rPr lang="en-US" smtClean="0"/>
              <a:t>8/17/26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9DA9D5E-44AB-AC59-BF1B-0A23217D6E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206128"/>
            <a:ext cx="804195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061571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7608BFB-2ED8-159F-6A27-89452808D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0940" y="1121098"/>
            <a:ext cx="3595634" cy="1585660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8CDE9255-016B-D7F7-ECF1-C39D5F73C8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90940" y="2812473"/>
            <a:ext cx="3585586" cy="3328922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1917ECD0-1364-5EE8-D8DC-C5D439E04572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576327" y="1143000"/>
            <a:ext cx="6139637" cy="4998395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 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TAHA SHAHEEN (TAHA&gt;SHAHEEN@ASU.EDU)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C8011-13F7-CF41-A331-1A2EBB4B4B8F}" type="datetime1">
              <a:rPr lang="en-US" smtClean="0"/>
              <a:t>8/17/26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5600" y="6438900"/>
            <a:ext cx="609600" cy="419100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47B791B-0FFC-B470-22DF-BCA62BD985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206128"/>
            <a:ext cx="804195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964399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1088135"/>
            <a:ext cx="10627828" cy="2084551"/>
          </a:xfrm>
        </p:spPr>
        <p:txBody>
          <a:bodyPr anchor="t" anchorCtr="0">
            <a:noAutofit/>
          </a:bodyPr>
          <a:lstStyle>
            <a:lvl1pPr>
              <a:defRPr sz="6000" cap="all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419A5DD2-B3B3-D9BF-1A71-B20742D142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88134" y="3276600"/>
            <a:ext cx="10627829" cy="316230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>
                <a:solidFill>
                  <a:schemeClr val="tx1"/>
                </a:solidFill>
              </a:defRPr>
            </a:lvl1pPr>
            <a:lvl2pPr marL="228600" indent="0">
              <a:lnSpc>
                <a:spcPct val="100000"/>
              </a:lnSpc>
              <a:buNone/>
              <a:defRPr>
                <a:solidFill>
                  <a:schemeClr val="tx1"/>
                </a:solidFill>
              </a:defRPr>
            </a:lvl2pPr>
            <a:lvl3pPr marL="457200" indent="0">
              <a:lnSpc>
                <a:spcPct val="100000"/>
              </a:lnSpc>
              <a:buNone/>
              <a:defRPr>
                <a:solidFill>
                  <a:schemeClr val="tx1"/>
                </a:solidFill>
              </a:defRPr>
            </a:lvl3pPr>
            <a:lvl4pPr marL="685800" indent="0">
              <a:lnSpc>
                <a:spcPct val="100000"/>
              </a:lnSpc>
              <a:buNone/>
              <a:defRPr>
                <a:solidFill>
                  <a:schemeClr val="tx1"/>
                </a:solidFill>
              </a:defRPr>
            </a:lvl4pPr>
            <a:lvl5pPr marL="914400" indent="0">
              <a:lnSpc>
                <a:spcPct val="100000"/>
              </a:lnSpc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TAHA SHAHEEN (TAHA&gt;SHAHEEN@ASU.EDU)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11565E7-A615-5449-AF2A-8A539A3B4968}" type="datetime1">
              <a:rPr lang="en-US" smtClean="0"/>
              <a:t>8/17/26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A1022-3377-EB7D-8261-EDD841636B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206128"/>
            <a:ext cx="804195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03340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1088136"/>
            <a:ext cx="8430767" cy="1842020"/>
          </a:xfrm>
        </p:spPr>
        <p:txBody>
          <a:bodyPr anchor="t" anchorCtr="0">
            <a:noAutofit/>
          </a:bodyPr>
          <a:lstStyle>
            <a:lvl1pPr>
              <a:defRPr sz="6000" cap="all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C06F55DC-E754-4B2B-C0AE-962C82565D0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77213" y="4246692"/>
            <a:ext cx="8430639" cy="1608008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</a:defRPr>
            </a:lvl2pPr>
            <a:lvl3pPr marL="45720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</a:defRPr>
            </a:lvl3pPr>
            <a:lvl4pPr marL="68580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</a:defRPr>
            </a:lvl4pPr>
            <a:lvl5pPr marL="91440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TAHA SHAHEEN (TAHA&gt;SHAHEEN@ASU.EDU)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EF211C-189D-7D42-911F-5C6C7D0C9A96}" type="datetime1">
              <a:rPr lang="en-US" smtClean="0"/>
              <a:t>8/17/26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C829929-F774-AF4E-F1BE-2DA3C43D0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206128"/>
            <a:ext cx="804195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91013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CCD39DEB-067C-9D79-3029-F27DEA1D4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" y="64009"/>
            <a:ext cx="12015216" cy="3364989"/>
          </a:xfrm>
        </p:spPr>
        <p:txBody>
          <a:bodyPr anchor="t" anchorCtr="0">
            <a:noAutofit/>
          </a:bodyPr>
          <a:lstStyle>
            <a:lvl1pPr>
              <a:defRPr sz="8000" cap="all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C06F55DC-E754-4B2B-C0AE-962C82565D0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647304" y="3673928"/>
            <a:ext cx="6477896" cy="2180771"/>
          </a:xfrm>
        </p:spPr>
        <p:txBody>
          <a:bodyPr anchor="b">
            <a:noAutofit/>
          </a:bodyPr>
          <a:lstStyle>
            <a:lvl1pPr marL="0" indent="0" algn="r">
              <a:lnSpc>
                <a:spcPct val="100000"/>
              </a:lnSpc>
              <a:buNone/>
              <a:defRPr sz="2000">
                <a:solidFill>
                  <a:schemeClr val="tx1"/>
                </a:solidFill>
              </a:defRPr>
            </a:lvl1pPr>
            <a:lvl2pPr marL="228600" indent="0" algn="r">
              <a:lnSpc>
                <a:spcPct val="100000"/>
              </a:lnSpc>
              <a:buNone/>
              <a:defRPr sz="2000">
                <a:solidFill>
                  <a:schemeClr val="tx1"/>
                </a:solidFill>
              </a:defRPr>
            </a:lvl2pPr>
            <a:lvl3pPr marL="457200" indent="0" algn="r">
              <a:lnSpc>
                <a:spcPct val="100000"/>
              </a:lnSpc>
              <a:buNone/>
              <a:defRPr sz="2000">
                <a:solidFill>
                  <a:schemeClr val="tx1"/>
                </a:solidFill>
              </a:defRPr>
            </a:lvl3pPr>
            <a:lvl4pPr marL="685800" indent="0" algn="r">
              <a:lnSpc>
                <a:spcPct val="100000"/>
              </a:lnSpc>
              <a:buNone/>
              <a:defRPr sz="2000">
                <a:solidFill>
                  <a:schemeClr val="tx1"/>
                </a:solidFill>
              </a:defRPr>
            </a:lvl4pPr>
            <a:lvl5pPr marL="914400" indent="0" algn="r">
              <a:lnSpc>
                <a:spcPct val="100000"/>
              </a:lnSpc>
              <a:buNone/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TAHA SHAHEEN (TAHA&gt;SHAHEEN@ASU.EDU)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8582055-B74F-2B40-9B03-7C34AF41BF3D}" type="datetime1">
              <a:rPr lang="en-US" smtClean="0"/>
              <a:t>8/17/26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3ED45B0-E181-14EB-63CB-0A76273817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1387805" y="5749927"/>
            <a:ext cx="804195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05211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5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8F708609-7047-A87D-944D-1FAA546F3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" y="64007"/>
            <a:ext cx="12015216" cy="5120639"/>
          </a:xfrm>
        </p:spPr>
        <p:txBody>
          <a:bodyPr>
            <a:normAutofit/>
          </a:bodyPr>
          <a:lstStyle>
            <a:lvl1pPr>
              <a:defRPr sz="11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83B55518-9256-4E26-0E87-88DBBA9A44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8136" y="5348178"/>
            <a:ext cx="10037064" cy="566928"/>
          </a:xfrm>
        </p:spPr>
        <p:txBody>
          <a:bodyPr anchor="b" anchorCtr="0">
            <a:normAutofit/>
          </a:bodyPr>
          <a:lstStyle>
            <a:lvl1pPr marL="0" indent="0" algn="r">
              <a:lnSpc>
                <a:spcPct val="100000"/>
              </a:lnSpc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1422A5-3076-413B-84CB-ED3BA4171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TAHA SHAHEEN (TAHA&gt;SHAHEEN@ASU.EDU)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E072EE-51B3-4C0C-A460-4684AB079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C5E99EE-3F53-7442-BC0D-EECD191D0944}" type="datetime1">
              <a:rPr lang="en-US" smtClean="0"/>
              <a:t>8/17/26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267C68-40D5-477E-9DBC-C28FD4B11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DF5BAF5-ABAB-4575-8E56-D109A3D17F9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64158DF-756B-260C-69DA-D76C163B7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1387805" y="5749927"/>
            <a:ext cx="804195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BB3D5F16-AF1B-1E94-5E82-ED64B62542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8347" y="0"/>
            <a:ext cx="1433653" cy="115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8614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9697EF66-DC3D-B2CA-7F76-8D8A7ED29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" y="64008"/>
            <a:ext cx="8229600" cy="2621154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0F2A94AC-5C1C-CE45-09E9-C80B1B71FA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13954" y="4431379"/>
            <a:ext cx="7611246" cy="1465254"/>
          </a:xfrm>
        </p:spPr>
        <p:txBody>
          <a:bodyPr anchor="b" anchorCtr="0">
            <a:normAutofit/>
          </a:bodyPr>
          <a:lstStyle>
            <a:lvl1pPr marL="0" indent="0" algn="r">
              <a:lnSpc>
                <a:spcPct val="100000"/>
              </a:lnSpc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TAHA SHAHEEN (TAHA&gt;SHAHEEN@ASU.EDU)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691BA-FC8A-9A42-AD1E-3C392674BD7F}" type="datetime1">
              <a:rPr lang="en-US" smtClean="0"/>
              <a:t>8/17/26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2E6B14D-48CB-3652-5FBF-557B0DB0C0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387805" y="5715292"/>
            <a:ext cx="804195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9F7B76B0-FFA4-0330-C4FE-709CDE6E6B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8347" y="0"/>
            <a:ext cx="1433653" cy="115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1881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7847" y="4676177"/>
            <a:ext cx="10835639" cy="1319510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US" sz="54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7847" y="6065134"/>
            <a:ext cx="10835639" cy="373766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spcBef>
                <a:spcPts val="0"/>
              </a:spcBef>
              <a:buNone/>
              <a:defRPr lang="en-US" sz="2000" dirty="0"/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"/>
            <a:ext cx="12191999" cy="4467828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7765164-0D02-5316-1845-119CB0111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5715000"/>
            <a:ext cx="804195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FA2081-8ED6-0719-D0B6-2818D601933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TAHA SHAHEEN (TAHA&gt;SHAHEEN@ASU.EDU)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51F47A-9B8B-A343-2C56-110E21331A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DE246CE-932A-244A-82FF-FA455A1FF80A}" type="datetime1">
              <a:rPr lang="en-US" smtClean="0"/>
              <a:t>8/17/26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259CCC4-FA9E-2074-3142-5EBA62F91B2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DF5BAF5-ABAB-4575-8E56-D109A3D17F9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5764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08905" y="284481"/>
            <a:ext cx="4244009" cy="432031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6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08905" y="4827642"/>
            <a:ext cx="3916294" cy="1033669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0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51A639AF-317A-79DF-3175-64C726EA318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6967075" cy="6858000"/>
          </a:xfrm>
          <a:custGeom>
            <a:avLst/>
            <a:gdLst>
              <a:gd name="connsiteX0" fmla="*/ 0 w 7195675"/>
              <a:gd name="connsiteY0" fmla="*/ 0 h 6858000"/>
              <a:gd name="connsiteX1" fmla="*/ 7195675 w 7195675"/>
              <a:gd name="connsiteY1" fmla="*/ 0 h 6858000"/>
              <a:gd name="connsiteX2" fmla="*/ 7195675 w 7195675"/>
              <a:gd name="connsiteY2" fmla="*/ 6858000 h 6858000"/>
              <a:gd name="connsiteX3" fmla="*/ 0 w 719567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95675" h="6858000">
                <a:moveTo>
                  <a:pt x="0" y="0"/>
                </a:moveTo>
                <a:lnTo>
                  <a:pt x="7195675" y="0"/>
                </a:lnTo>
                <a:lnTo>
                  <a:pt x="7195675" y="685800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08906" y="6438900"/>
            <a:ext cx="2351783" cy="419100"/>
          </a:xfrm>
        </p:spPr>
        <p:txBody>
          <a:bodyPr/>
          <a:lstStyle/>
          <a:p>
            <a:r>
              <a:rPr lang="en-US"/>
              <a:t>TAHA SHAHEEN (TAHA&gt;SHAHEEN@ASU.EDU)</a:t>
            </a:r>
            <a:endParaRPr lang="en-US" dirty="0"/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80C9AB94-8F6E-3F2E-B012-AADB80E54860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9650896" y="6438900"/>
            <a:ext cx="864704" cy="419100"/>
          </a:xfrm>
        </p:spPr>
        <p:txBody>
          <a:bodyPr/>
          <a:lstStyle/>
          <a:p>
            <a:fld id="{B3787821-D0BB-4F48-801E-0B86EE378453}" type="datetime1">
              <a:rPr lang="en-US" smtClean="0"/>
              <a:t>8/17/26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23764" y="6438900"/>
            <a:ext cx="601436" cy="419100"/>
          </a:xfrm>
        </p:spPr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BA6CE1C-3B05-36AC-25B7-6050ED0CBE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1387805" y="5715292"/>
            <a:ext cx="804195" cy="0"/>
          </a:xfrm>
          <a:prstGeom prst="line">
            <a:avLst/>
          </a:prstGeom>
          <a:ln w="1206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0093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image" Target="../media/image2.png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4438DC-3CEE-4170-9B1C-BAC05CD8C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1090245"/>
            <a:ext cx="9922764" cy="93598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C19D24-DCBE-47F9-8B85-8A118B02B3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8136" y="2119745"/>
            <a:ext cx="9922764" cy="41667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1D5844-8163-4D82-BEFC-BC2D8D511B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88136" y="6438900"/>
            <a:ext cx="8562760" cy="4191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/>
              <a:t>TAHA SHAHEEN (TAHA&gt;SHAHEEN@ASU.EDU)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4F5788-BDCE-49E2-80AE-31C739C6A0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650896" y="6438900"/>
            <a:ext cx="864704" cy="4191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900">
                <a:solidFill>
                  <a:schemeClr val="tx1"/>
                </a:solidFill>
              </a:defRPr>
            </a:lvl1pPr>
          </a:lstStyle>
          <a:p>
            <a:fld id="{F49F02DF-B723-F747-A62D-73319D990F2A}" type="datetime1">
              <a:rPr lang="en-US" smtClean="0"/>
              <a:t>8/17/26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698A50-C435-4220-82C6-C8D62A7C9E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23764" y="6438900"/>
            <a:ext cx="601436" cy="4191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900">
                <a:solidFill>
                  <a:schemeClr val="tx1"/>
                </a:solidFill>
              </a:defRPr>
            </a:lvl1pPr>
          </a:lstStyle>
          <a:p>
            <a:fld id="{7DF5BAF5-ABAB-4575-8E56-D109A3D17F9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0E3787F-5A58-DB98-C651-A97885A23A0A}"/>
              </a:ext>
            </a:extLst>
          </p:cNvPr>
          <p:cNvPicPr>
            <a:picLocks noChangeAspect="1"/>
          </p:cNvPicPr>
          <p:nvPr userDrawn="1"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5863" y="0"/>
            <a:ext cx="1206137" cy="972294"/>
          </a:xfrm>
          <a:prstGeom prst="rect">
            <a:avLst/>
          </a:prstGeom>
        </p:spPr>
      </p:pic>
      <p:pic>
        <p:nvPicPr>
          <p:cNvPr id="17" name="Picture 16" descr="IJCAI 2026">
            <a:extLst>
              <a:ext uri="{FF2B5EF4-FFF2-40B4-BE49-F238E27FC236}">
                <a16:creationId xmlns:a16="http://schemas.microsoft.com/office/drawing/2014/main" id="{878CD5BD-A4B9-5A4A-EC64-8E21D6B73641}"/>
              </a:ext>
            </a:extLst>
          </p:cNvPr>
          <p:cNvPicPr>
            <a:picLocks noChangeAspect="1"/>
          </p:cNvPicPr>
          <p:nvPr userDrawn="1"/>
        </p:nvPicPr>
        <p:blipFill>
          <a:blip r:embed="rId59"/>
          <a:stretch>
            <a:fillRect/>
          </a:stretch>
        </p:blipFill>
        <p:spPr>
          <a:xfrm>
            <a:off x="9300756" y="162975"/>
            <a:ext cx="1685107" cy="64634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8E26E76-8DCA-CCCE-6BAD-C2CA49642861}"/>
              </a:ext>
            </a:extLst>
          </p:cNvPr>
          <p:cNvPicPr>
            <a:picLocks noChangeAspect="1"/>
          </p:cNvPicPr>
          <p:nvPr userDrawn="1"/>
        </p:nvPicPr>
        <p:blipFill>
          <a:blip r:embed="rId60"/>
          <a:stretch>
            <a:fillRect/>
          </a:stretch>
        </p:blipFill>
        <p:spPr>
          <a:xfrm>
            <a:off x="7968344" y="96820"/>
            <a:ext cx="1161396" cy="644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869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30" r:id="rId2"/>
    <p:sldLayoutId id="2147483726" r:id="rId3"/>
    <p:sldLayoutId id="2147483737" r:id="rId4"/>
    <p:sldLayoutId id="2147483728" r:id="rId5"/>
    <p:sldLayoutId id="2147483729" r:id="rId6"/>
    <p:sldLayoutId id="2147483738" r:id="rId7"/>
    <p:sldLayoutId id="2147483789" r:id="rId8"/>
    <p:sldLayoutId id="2147483818" r:id="rId9"/>
    <p:sldLayoutId id="2147483819" r:id="rId10"/>
    <p:sldLayoutId id="2147483820" r:id="rId11"/>
    <p:sldLayoutId id="2147483731" r:id="rId12"/>
    <p:sldLayoutId id="2147483743" r:id="rId13"/>
    <p:sldLayoutId id="2147483788" r:id="rId14"/>
    <p:sldLayoutId id="2147483792" r:id="rId15"/>
    <p:sldLayoutId id="2147483793" r:id="rId16"/>
    <p:sldLayoutId id="2147483794" r:id="rId17"/>
    <p:sldLayoutId id="2147483795" r:id="rId18"/>
    <p:sldLayoutId id="2147483796" r:id="rId19"/>
    <p:sldLayoutId id="2147483797" r:id="rId20"/>
    <p:sldLayoutId id="2147483816" r:id="rId21"/>
    <p:sldLayoutId id="2147483817" r:id="rId22"/>
    <p:sldLayoutId id="2147483814" r:id="rId23"/>
    <p:sldLayoutId id="2147483815" r:id="rId24"/>
    <p:sldLayoutId id="2147483812" r:id="rId25"/>
    <p:sldLayoutId id="2147483813" r:id="rId26"/>
    <p:sldLayoutId id="2147483811" r:id="rId27"/>
    <p:sldLayoutId id="2147483810" r:id="rId28"/>
    <p:sldLayoutId id="2147483809" r:id="rId29"/>
    <p:sldLayoutId id="2147483808" r:id="rId30"/>
    <p:sldLayoutId id="2147483807" r:id="rId31"/>
    <p:sldLayoutId id="2147483806" r:id="rId32"/>
    <p:sldLayoutId id="2147483805" r:id="rId33"/>
    <p:sldLayoutId id="2147483803" r:id="rId34"/>
    <p:sldLayoutId id="2147483804" r:id="rId35"/>
    <p:sldLayoutId id="2147483802" r:id="rId36"/>
    <p:sldLayoutId id="2147483801" r:id="rId37"/>
    <p:sldLayoutId id="2147483768" r:id="rId38"/>
    <p:sldLayoutId id="2147483769" r:id="rId39"/>
    <p:sldLayoutId id="2147483770" r:id="rId40"/>
    <p:sldLayoutId id="2147483771" r:id="rId41"/>
    <p:sldLayoutId id="2147483774" r:id="rId42"/>
    <p:sldLayoutId id="2147483800" r:id="rId43"/>
    <p:sldLayoutId id="2147483821" r:id="rId44"/>
    <p:sldLayoutId id="2147483775" r:id="rId45"/>
    <p:sldLayoutId id="2147483776" r:id="rId46"/>
    <p:sldLayoutId id="2147483778" r:id="rId47"/>
    <p:sldLayoutId id="2147483798" r:id="rId48"/>
    <p:sldLayoutId id="2147483799" r:id="rId49"/>
    <p:sldLayoutId id="2147483734" r:id="rId50"/>
    <p:sldLayoutId id="2147483782" r:id="rId51"/>
    <p:sldLayoutId id="2147483783" r:id="rId52"/>
    <p:sldLayoutId id="2147483784" r:id="rId53"/>
    <p:sldLayoutId id="2147483785" r:id="rId54"/>
    <p:sldLayoutId id="2147483786" r:id="rId55"/>
    <p:sldLayoutId id="2147483822" r:id="rId56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b="1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30000"/>
        </a:lnSpc>
        <a:spcBef>
          <a:spcPts val="0"/>
        </a:spcBef>
        <a:buFont typeface="Neue Haas Grotesk Text Pro" panose="020B05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130000"/>
        </a:lnSpc>
        <a:spcBef>
          <a:spcPts val="0"/>
        </a:spcBef>
        <a:buFont typeface="Neue Haas Grotesk Text Pro" panose="020B0504020202020204" pitchFamily="34" charset="0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30000"/>
        </a:lnSpc>
        <a:spcBef>
          <a:spcPts val="0"/>
        </a:spcBef>
        <a:buFont typeface="Neue Haas Grotesk Text Pro" panose="020B0504020202020204" pitchFamily="34" charset="0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defTabSz="914400" rtl="0" eaLnBrk="1" latinLnBrk="0" hangingPunct="1">
        <a:lnSpc>
          <a:spcPct val="130000"/>
        </a:lnSpc>
        <a:spcBef>
          <a:spcPts val="0"/>
        </a:spcBef>
        <a:buFont typeface="Neue Haas Grotesk Text Pro" panose="020B0504020202020204" pitchFamily="34" charset="0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228600" algn="l" defTabSz="914400" rtl="0" eaLnBrk="1" latinLnBrk="0" hangingPunct="1">
        <a:lnSpc>
          <a:spcPct val="130000"/>
        </a:lnSpc>
        <a:spcBef>
          <a:spcPts val="0"/>
        </a:spcBef>
        <a:buFont typeface="Neue Haas Grotesk Text Pro" panose="020B0504020202020204" pitchFamily="34" charset="0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pos="744">
          <p15:clr>
            <a:srgbClr val="F26B43"/>
          </p15:clr>
        </p15:guide>
        <p15:guide id="6">
          <p15:clr>
            <a:srgbClr val="F26B43"/>
          </p15:clr>
        </p15:guide>
        <p15:guide id="8" pos="6936">
          <p15:clr>
            <a:srgbClr val="F26B43"/>
          </p15:clr>
        </p15:guide>
        <p15:guide id="10" orient="horz" pos="720">
          <p15:clr>
            <a:srgbClr val="F26B43"/>
          </p15:clr>
        </p15:guide>
        <p15:guide id="14" pos="6624">
          <p15:clr>
            <a:srgbClr val="F26B43"/>
          </p15:clr>
        </p15:guide>
        <p15:guide id="22" orient="horz" pos="360">
          <p15:clr>
            <a:srgbClr val="F26B43"/>
          </p15:clr>
        </p15:guide>
        <p15:guide id="23" orient="horz" pos="3960">
          <p15:clr>
            <a:srgbClr val="F26B43"/>
          </p15:clr>
        </p15:guide>
        <p15:guide id="24" orient="horz" pos="2160">
          <p15:clr>
            <a:srgbClr val="F26B43"/>
          </p15:clr>
        </p15:guide>
        <p15:guide id="25" pos="7680">
          <p15:clr>
            <a:srgbClr val="F26B43"/>
          </p15:clr>
        </p15:guide>
        <p15:guide id="26" pos="3840">
          <p15:clr>
            <a:srgbClr val="F26B43"/>
          </p15:clr>
        </p15:guide>
        <p15:guide id="27" pos="6168">
          <p15:clr>
            <a:srgbClr val="F26B43"/>
          </p15:clr>
        </p15:guide>
        <p15:guide id="28" pos="672">
          <p15:clr>
            <a:srgbClr val="F26B43"/>
          </p15:clr>
        </p15:guide>
        <p15:guide id="29" pos="7008">
          <p15:clr>
            <a:srgbClr val="F26B43"/>
          </p15:clr>
        </p15:guide>
        <p15:guide id="30" orient="horz" pos="4056">
          <p15:clr>
            <a:srgbClr val="F26B43"/>
          </p15:clr>
        </p15:guide>
        <p15:guide id="31" orient="horz" pos="364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0.svg"/><Relationship Id="rId7" Type="http://schemas.openxmlformats.org/officeDocument/2006/relationships/image" Target="../media/image22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13.svg"/><Relationship Id="rId5" Type="http://schemas.openxmlformats.org/officeDocument/2006/relationships/image" Target="../media/image11.svg"/><Relationship Id="rId10" Type="http://schemas.openxmlformats.org/officeDocument/2006/relationships/image" Target="../media/image17.svg"/><Relationship Id="rId4" Type="http://schemas.openxmlformats.org/officeDocument/2006/relationships/image" Target="../media/image12.svg"/><Relationship Id="rId9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3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3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taha.Shaheen@asu.edu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38.jpe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svg"/><Relationship Id="rId5" Type="http://schemas.openxmlformats.org/officeDocument/2006/relationships/image" Target="../media/image11.svg"/><Relationship Id="rId4" Type="http://schemas.openxmlformats.org/officeDocument/2006/relationships/image" Target="../media/image10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svg"/><Relationship Id="rId5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svg"/><Relationship Id="rId5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svg"/><Relationship Id="rId7" Type="http://schemas.openxmlformats.org/officeDocument/2006/relationships/image" Target="../media/image17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svg"/><Relationship Id="rId5" Type="http://schemas.openxmlformats.org/officeDocument/2006/relationships/image" Target="../media/image20.png"/><Relationship Id="rId4" Type="http://schemas.openxmlformats.org/officeDocument/2006/relationships/image" Target="../media/image12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0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svg"/><Relationship Id="rId4" Type="http://schemas.openxmlformats.org/officeDocument/2006/relationships/image" Target="../media/image12.svg"/><Relationship Id="rId9" Type="http://schemas.openxmlformats.org/officeDocument/2006/relationships/image" Target="../media/image13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svg"/><Relationship Id="rId5" Type="http://schemas.openxmlformats.org/officeDocument/2006/relationships/image" Target="../media/image19.svg"/><Relationship Id="rId4" Type="http://schemas.openxmlformats.org/officeDocument/2006/relationships/image" Target="../media/image1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0.sv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11.svg"/><Relationship Id="rId10" Type="http://schemas.openxmlformats.org/officeDocument/2006/relationships/image" Target="../media/image25.png"/><Relationship Id="rId4" Type="http://schemas.openxmlformats.org/officeDocument/2006/relationships/image" Target="../media/image12.svg"/><Relationship Id="rId9" Type="http://schemas.openxmlformats.org/officeDocument/2006/relationships/image" Target="../media/image1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B39981-DA40-D21F-B904-E50D9505F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71523-190F-8DC6-E562-0B00DA7D2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" y="64007"/>
            <a:ext cx="12015216" cy="5120639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8800" dirty="0">
                <a:solidFill>
                  <a:srgbClr val="000000"/>
                </a:solidFill>
              </a:rPr>
              <a:t>Empirical evidence </a:t>
            </a:r>
            <a:r>
              <a:rPr lang="en-US" sz="4800" dirty="0">
                <a:solidFill>
                  <a:srgbClr val="000000"/>
                </a:solidFill>
              </a:rPr>
              <a:t>&amp;</a:t>
            </a:r>
            <a:r>
              <a:rPr lang="en-US" sz="8800" dirty="0">
                <a:solidFill>
                  <a:srgbClr val="000000"/>
                </a:solidFill>
              </a:rPr>
              <a:t> analysis </a:t>
            </a:r>
            <a:r>
              <a:rPr lang="en-US" sz="4800" dirty="0">
                <a:solidFill>
                  <a:srgbClr val="000000"/>
                </a:solidFill>
              </a:rPr>
              <a:t>of a</a:t>
            </a:r>
            <a:r>
              <a:rPr lang="en-US" sz="8800" dirty="0">
                <a:solidFill>
                  <a:srgbClr val="000000"/>
                </a:solidFill>
              </a:rPr>
              <a:t> </a:t>
            </a:r>
            <a:r>
              <a:rPr lang="en-US" sz="8800" dirty="0">
                <a:solidFill>
                  <a:srgbClr val="8B1C3F"/>
                </a:solidFill>
              </a:rPr>
              <a:t>critical pitfall</a:t>
            </a:r>
            <a:r>
              <a:rPr lang="en-US" sz="8800" dirty="0">
                <a:solidFill>
                  <a:srgbClr val="000000"/>
                </a:solidFill>
              </a:rPr>
              <a:t> </a:t>
            </a:r>
            <a:r>
              <a:rPr lang="en-US" sz="4800" dirty="0">
                <a:solidFill>
                  <a:srgbClr val="000000"/>
                </a:solidFill>
              </a:rPr>
              <a:t>in</a:t>
            </a:r>
            <a:r>
              <a:rPr lang="en-US" sz="8800" dirty="0">
                <a:solidFill>
                  <a:srgbClr val="000000"/>
                </a:solidFill>
              </a:rPr>
              <a:t> RLHF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A44E73-E0C5-5975-D927-9F11100E52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8136" y="5360878"/>
            <a:ext cx="10037064" cy="566928"/>
          </a:xfrm>
        </p:spPr>
        <p:txBody>
          <a:bodyPr>
            <a:noAutofit/>
          </a:bodyPr>
          <a:lstStyle/>
          <a:p>
            <a:r>
              <a:rPr lang="en-US" sz="2800" b="1"/>
              <a:t>Taha Shaheen</a:t>
            </a:r>
            <a:r>
              <a:rPr lang="en-US" b="1"/>
              <a:t>,</a:t>
            </a:r>
            <a:r>
              <a:rPr lang="en-US"/>
              <a:t> Stephen West, Yu Zhang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13D396-4931-38B4-717D-2E67C2F38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5BAF5-ABAB-4575-8E56-D109A3D17F9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409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BCECD2-3C91-9C50-A22C-2148409873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4F4CB992-42D0-D382-0D12-5C158EE4A0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52205" y="1683670"/>
            <a:ext cx="5174330" cy="517433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C45D3DC7-A67F-7AB0-6B9A-7C90F8683A9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09572" y="1683670"/>
            <a:ext cx="5201256" cy="534825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FA1AC38-AAD5-46A0-D81E-39FA0C3E9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Reward Learning with Human feedback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90AD5B-9CE8-CB46-3A5C-4520E6551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5BAF5-ABAB-4575-8E56-D109A3D17F9F}" type="slidenum">
              <a:rPr lang="en-US" smtClean="0"/>
              <a:t>10</a:t>
            </a:fld>
            <a:endParaRPr lang="en-US" dirty="0"/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D8B65985-F739-EB32-DEF2-40F31BD3DD89}"/>
              </a:ext>
            </a:extLst>
          </p:cNvPr>
          <p:cNvGrpSpPr/>
          <p:nvPr/>
        </p:nvGrpSpPr>
        <p:grpSpPr>
          <a:xfrm>
            <a:off x="8602910" y="4086306"/>
            <a:ext cx="1115291" cy="1681448"/>
            <a:chOff x="8734791" y="3346101"/>
            <a:chExt cx="1115291" cy="1681448"/>
          </a:xfrm>
        </p:grpSpPr>
        <p:pic>
          <p:nvPicPr>
            <p:cNvPr id="8" name="Content Placeholder 7">
              <a:extLst>
                <a:ext uri="{FF2B5EF4-FFF2-40B4-BE49-F238E27FC236}">
                  <a16:creationId xmlns:a16="http://schemas.microsoft.com/office/drawing/2014/main" id="{444500B7-BDCE-10A3-1F42-2E9C79BD402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46666" t="28814" r="22208" b="4386"/>
            <a:stretch>
              <a:fillRect/>
            </a:stretch>
          </p:blipFill>
          <p:spPr>
            <a:xfrm>
              <a:off x="8734791" y="3346101"/>
              <a:ext cx="1016002" cy="1454896"/>
            </a:xfrm>
            <a:prstGeom prst="rect">
              <a:avLst/>
            </a:prstGeom>
          </p:spPr>
        </p:pic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9C2D0C08-BACF-24FC-7411-35CA5EFC0D30}"/>
                </a:ext>
              </a:extLst>
            </p:cNvPr>
            <p:cNvSpPr txBox="1"/>
            <p:nvPr/>
          </p:nvSpPr>
          <p:spPr>
            <a:xfrm>
              <a:off x="8834080" y="4658217"/>
              <a:ext cx="1016002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800"/>
                <a:t>Learner</a:t>
              </a:r>
              <a:endParaRPr lang="en-US"/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1EDDAF6F-AC26-D799-80F7-F62675A343BE}"/>
              </a:ext>
            </a:extLst>
          </p:cNvPr>
          <p:cNvGrpSpPr/>
          <p:nvPr/>
        </p:nvGrpSpPr>
        <p:grpSpPr>
          <a:xfrm>
            <a:off x="1088136" y="3226582"/>
            <a:ext cx="3508883" cy="2541172"/>
            <a:chOff x="415470" y="3429000"/>
            <a:chExt cx="3508883" cy="2541172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A663A109-9EB7-06B9-9E8C-964B8509739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15470" y="3429000"/>
              <a:ext cx="3508883" cy="2341336"/>
            </a:xfrm>
            <a:prstGeom prst="rect">
              <a:avLst/>
            </a:prstGeom>
          </p:spPr>
        </p:pic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B4062E1B-D6B3-7B9E-1D0B-44D2F97979FF}"/>
                </a:ext>
              </a:extLst>
            </p:cNvPr>
            <p:cNvSpPr txBox="1"/>
            <p:nvPr/>
          </p:nvSpPr>
          <p:spPr>
            <a:xfrm>
              <a:off x="1245688" y="5600840"/>
              <a:ext cx="2262443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800"/>
                <a:t>Feedback Provider</a:t>
              </a:r>
              <a:endParaRPr lang="en-US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56B7B64-F7B2-2C32-EA4E-BA1CF2A32545}"/>
                  </a:ext>
                </a:extLst>
              </p:cNvPr>
              <p:cNvSpPr txBox="1"/>
              <p:nvPr/>
            </p:nvSpPr>
            <p:spPr>
              <a:xfrm>
                <a:off x="7463607" y="2143546"/>
                <a:ext cx="967957" cy="5981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acc>
                        <m:accPr>
                          <m:chr m:val="̂"/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</m:acc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56B7B64-F7B2-2C32-EA4E-BA1CF2A325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3607" y="2143546"/>
                <a:ext cx="967957" cy="598177"/>
              </a:xfrm>
              <a:prstGeom prst="rect">
                <a:avLst/>
              </a:prstGeom>
              <a:blipFill>
                <a:blip r:embed="rId6"/>
                <a:stretch>
                  <a:fillRect l="-5195" t="-81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ight Arrow 14">
            <a:extLst>
              <a:ext uri="{FF2B5EF4-FFF2-40B4-BE49-F238E27FC236}">
                <a16:creationId xmlns:a16="http://schemas.microsoft.com/office/drawing/2014/main" id="{620EDBD0-1235-7BDB-14FB-7FC8FB04FF07}"/>
              </a:ext>
            </a:extLst>
          </p:cNvPr>
          <p:cNvSpPr/>
          <p:nvPr/>
        </p:nvSpPr>
        <p:spPr>
          <a:xfrm flipH="1">
            <a:off x="5582429" y="3831452"/>
            <a:ext cx="2535381" cy="656752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Behaviour</a:t>
            </a:r>
          </a:p>
        </p:txBody>
      </p:sp>
      <p:sp>
        <p:nvSpPr>
          <p:cNvPr id="16" name="Right Arrow 15">
            <a:extLst>
              <a:ext uri="{FF2B5EF4-FFF2-40B4-BE49-F238E27FC236}">
                <a16:creationId xmlns:a16="http://schemas.microsoft.com/office/drawing/2014/main" id="{C1ACEF94-AB26-2A2B-34AC-572F20C7E0C7}"/>
              </a:ext>
            </a:extLst>
          </p:cNvPr>
          <p:cNvSpPr/>
          <p:nvPr/>
        </p:nvSpPr>
        <p:spPr>
          <a:xfrm>
            <a:off x="4469669" y="4741670"/>
            <a:ext cx="2535381" cy="656752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</a:rPr>
              <a:t>Feedback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9C4F6986-DBB9-A574-5BC8-9C85A1B710EE}"/>
                  </a:ext>
                </a:extLst>
              </p:cNvPr>
              <p:cNvSpPr/>
              <p:nvPr/>
            </p:nvSpPr>
            <p:spPr>
              <a:xfrm>
                <a:off x="2949529" y="1972069"/>
                <a:ext cx="1127373" cy="1127373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US" sz="25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sz="250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9C4F6986-DBB9-A574-5BC8-9C85A1B710E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9529" y="1972069"/>
                <a:ext cx="1127373" cy="1127373"/>
              </a:xfrm>
              <a:prstGeom prst="ellipse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F9C59F2E-DCA1-D9FA-14AB-75F8FEE4259F}"/>
                  </a:ext>
                </a:extLst>
              </p:cNvPr>
              <p:cNvSpPr/>
              <p:nvPr/>
            </p:nvSpPr>
            <p:spPr>
              <a:xfrm>
                <a:off x="1281971" y="1971593"/>
                <a:ext cx="1560606" cy="1560606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0" dirty="0">
                    <a:solidFill>
                      <a:schemeClr val="tx1"/>
                    </a:solidFill>
                  </a:rPr>
                  <a:t>Stealing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∉</m:t>
                    </m:r>
                    <m:r>
                      <a:rPr lang="en-US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F9C59F2E-DCA1-D9FA-14AB-75F8FEE4259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1971" y="1971593"/>
                <a:ext cx="1560606" cy="1560606"/>
              </a:xfrm>
              <a:prstGeom prst="ellipse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6C00B0F-E2F4-10C2-AA5A-ADBFACAA6354}"/>
                  </a:ext>
                </a:extLst>
              </p:cNvPr>
              <p:cNvSpPr txBox="1"/>
              <p:nvPr/>
            </p:nvSpPr>
            <p:spPr>
              <a:xfrm>
                <a:off x="9258867" y="2167109"/>
                <a:ext cx="59984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6C00B0F-E2F4-10C2-AA5A-ADBFACAA63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8867" y="2167109"/>
                <a:ext cx="599843" cy="584775"/>
              </a:xfrm>
              <a:prstGeom prst="rect">
                <a:avLst/>
              </a:prstGeom>
              <a:blipFill>
                <a:blip r:embed="rId9"/>
                <a:stretch>
                  <a:fillRect l="-6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5EB43ADC-C022-5765-7062-27FC774E930B}"/>
              </a:ext>
            </a:extLst>
          </p:cNvPr>
          <p:cNvSpPr txBox="1"/>
          <p:nvPr/>
        </p:nvSpPr>
        <p:spPr>
          <a:xfrm>
            <a:off x="9657405" y="2243347"/>
            <a:ext cx="17327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Stealing</a:t>
            </a:r>
          </a:p>
        </p:txBody>
      </p:sp>
      <p:pic>
        <p:nvPicPr>
          <p:cNvPr id="7" name="Graphic 6" descr="Worried face with solid fill with solid fill">
            <a:extLst>
              <a:ext uri="{FF2B5EF4-FFF2-40B4-BE49-F238E27FC236}">
                <a16:creationId xmlns:a16="http://schemas.microsoft.com/office/drawing/2014/main" id="{F32A5089-7E32-EA72-205D-8674FB4835E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222456" y="1418054"/>
            <a:ext cx="5086952" cy="5086952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E3727203-90A7-0DF6-E086-C3AA0F9A333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088941" y="2099372"/>
            <a:ext cx="927374" cy="927374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2B3D426C-544D-E0BE-DA9B-8E9A9A6CCE8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350686" y="1773766"/>
            <a:ext cx="967957" cy="96795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1F8F28E0-0911-4CCD-C17E-6C1541D6284C}"/>
                  </a:ext>
                </a:extLst>
              </p:cNvPr>
              <p:cNvSpPr/>
              <p:nvPr/>
            </p:nvSpPr>
            <p:spPr>
              <a:xfrm>
                <a:off x="9858711" y="4014215"/>
                <a:ext cx="2131752" cy="2131752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m:rPr>
                          <m:nor/>
                        </m:rPr>
                        <a:rPr lang="en-US" sz="2800" dirty="0">
                          <a:solidFill>
                            <a:schemeClr val="tx1"/>
                          </a:solidFill>
                        </a:rPr>
                        <m:t>Stealing </m:t>
                      </m:r>
                      <m:r>
                        <a:rPr lang="en-US" sz="28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en-US" sz="28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1F8F28E0-0911-4CCD-C17E-6C1541D6284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58711" y="4014215"/>
                <a:ext cx="2131752" cy="2131752"/>
              </a:xfrm>
              <a:prstGeom prst="ellipse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160026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249D27-0D49-6AB3-7197-A46DED0518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505400-623D-0FA9-8207-806CD65FFE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Does</a:t>
            </a:r>
            <a:br>
              <a:rPr lang="en-US" dirty="0"/>
            </a:br>
            <a:r>
              <a:rPr lang="en-US" sz="6600" dirty="0">
                <a:solidFill>
                  <a:srgbClr val="8B1C3F"/>
                </a:solidFill>
              </a:rPr>
              <a:t>perturbed </a:t>
            </a:r>
            <a:r>
              <a:rPr lang="en-US" sz="6600" dirty="0"/>
              <a:t>dynamics understanding </a:t>
            </a:r>
            <a:r>
              <a:rPr lang="en-US" sz="6600" dirty="0">
                <a:solidFill>
                  <a:srgbClr val="8B1C3F"/>
                </a:solidFill>
              </a:rPr>
              <a:t>impact</a:t>
            </a:r>
            <a:r>
              <a:rPr lang="en-US" sz="6600" dirty="0"/>
              <a:t> feedback?</a:t>
            </a:r>
            <a:endParaRPr lang="en-US" sz="8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D98547-38C6-A967-24C8-11A196711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5BAF5-ABAB-4575-8E56-D109A3D17F9F}" type="slidenum">
              <a:rPr lang="en-US" smtClean="0"/>
              <a:t>11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ADBDB54-7032-D947-0B3F-BA789A8A93D1}"/>
              </a:ext>
            </a:extLst>
          </p:cNvPr>
          <p:cNvSpPr txBox="1"/>
          <p:nvPr/>
        </p:nvSpPr>
        <p:spPr>
          <a:xfrm>
            <a:off x="1487908" y="5762237"/>
            <a:ext cx="16183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(1) Prime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54C84D-CBE9-5196-F140-879E13E0BB70}"/>
              </a:ext>
            </a:extLst>
          </p:cNvPr>
          <p:cNvSpPr txBox="1"/>
          <p:nvPr/>
        </p:nvSpPr>
        <p:spPr>
          <a:xfrm>
            <a:off x="4810330" y="5762237"/>
            <a:ext cx="25713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(2) Manipulate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609842-F16A-2CCE-5F8B-F9F9CE7F0A4A}"/>
              </a:ext>
            </a:extLst>
          </p:cNvPr>
          <p:cNvSpPr txBox="1"/>
          <p:nvPr/>
        </p:nvSpPr>
        <p:spPr>
          <a:xfrm>
            <a:off x="8009448" y="5762237"/>
            <a:ext cx="34845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(3) Keep &amp; Measure</a:t>
            </a:r>
          </a:p>
        </p:txBody>
      </p:sp>
    </p:spTree>
    <p:extLst>
      <p:ext uri="{BB962C8B-B14F-4D97-AF65-F5344CB8AC3E}">
        <p14:creationId xmlns:p14="http://schemas.microsoft.com/office/powerpoint/2010/main" val="176167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4A9588-FB60-9A5E-CCDB-01D59ADAC2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F52FD-C28E-2636-7708-A0497431B3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8135" y="1880756"/>
            <a:ext cx="10840627" cy="4558144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211 participants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6609A7-7133-6FF6-FF5A-259808AA5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5BAF5-ABAB-4575-8E56-D109A3D17F9F}" type="slidenum">
              <a:rPr lang="en-US" smtClean="0"/>
              <a:t>12</a:t>
            </a:fld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8B43536-B90F-19B2-50CA-6DC64A9F2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1090246"/>
            <a:ext cx="10840626" cy="790510"/>
          </a:xfrm>
        </p:spPr>
        <p:txBody>
          <a:bodyPr/>
          <a:lstStyle/>
          <a:p>
            <a:r>
              <a:rPr lang="en-US" dirty="0"/>
              <a:t>Experiment design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07B6174-4806-F467-132A-63FB91E7DB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8263" y="3879228"/>
            <a:ext cx="10500370" cy="21960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410BA9F-C2CB-3505-BEDF-5D2F074225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134" y="2195281"/>
            <a:ext cx="1566982" cy="1566982"/>
          </a:xfrm>
          <a:prstGeom prst="rect">
            <a:avLst/>
          </a:prstGeom>
        </p:spPr>
      </p:pic>
      <p:sp>
        <p:nvSpPr>
          <p:cNvPr id="12" name="Freeform 11">
            <a:extLst>
              <a:ext uri="{FF2B5EF4-FFF2-40B4-BE49-F238E27FC236}">
                <a16:creationId xmlns:a16="http://schemas.microsoft.com/office/drawing/2014/main" id="{8E7D1823-3F0D-52DE-4FA6-AB249417296C}"/>
              </a:ext>
            </a:extLst>
          </p:cNvPr>
          <p:cNvSpPr/>
          <p:nvPr/>
        </p:nvSpPr>
        <p:spPr>
          <a:xfrm rot="15300000">
            <a:off x="2983057" y="2062564"/>
            <a:ext cx="880136" cy="1832414"/>
          </a:xfrm>
          <a:custGeom>
            <a:avLst/>
            <a:gdLst>
              <a:gd name="csX0" fmla="*/ 577138 w 880136"/>
              <a:gd name="csY0" fmla="*/ 0 h 1832414"/>
              <a:gd name="csX1" fmla="*/ 461711 w 880136"/>
              <a:gd name="csY1" fmla="*/ 28856 h 1832414"/>
              <a:gd name="csX2" fmla="*/ 418425 w 880136"/>
              <a:gd name="csY2" fmla="*/ 43285 h 1832414"/>
              <a:gd name="csX3" fmla="*/ 331854 w 880136"/>
              <a:gd name="csY3" fmla="*/ 129856 h 1832414"/>
              <a:gd name="csX4" fmla="*/ 259712 w 880136"/>
              <a:gd name="csY4" fmla="*/ 216427 h 1832414"/>
              <a:gd name="csX5" fmla="*/ 216427 w 880136"/>
              <a:gd name="csY5" fmla="*/ 302998 h 1832414"/>
              <a:gd name="csX6" fmla="*/ 173141 w 880136"/>
              <a:gd name="csY6" fmla="*/ 461710 h 1832414"/>
              <a:gd name="csX7" fmla="*/ 187569 w 880136"/>
              <a:gd name="csY7" fmla="*/ 605995 h 1832414"/>
              <a:gd name="csX8" fmla="*/ 230855 w 880136"/>
              <a:gd name="csY8" fmla="*/ 634851 h 1832414"/>
              <a:gd name="csX9" fmla="*/ 375140 w 880136"/>
              <a:gd name="csY9" fmla="*/ 678137 h 1832414"/>
              <a:gd name="csX10" fmla="*/ 548281 w 880136"/>
              <a:gd name="csY10" fmla="*/ 663709 h 1832414"/>
              <a:gd name="csX11" fmla="*/ 577138 w 880136"/>
              <a:gd name="csY11" fmla="*/ 634851 h 1832414"/>
              <a:gd name="csX12" fmla="*/ 663709 w 880136"/>
              <a:gd name="csY12" fmla="*/ 577138 h 1832414"/>
              <a:gd name="csX13" fmla="*/ 735852 w 880136"/>
              <a:gd name="csY13" fmla="*/ 519424 h 1832414"/>
              <a:gd name="csX14" fmla="*/ 735852 w 880136"/>
              <a:gd name="csY14" fmla="*/ 375139 h 1832414"/>
              <a:gd name="csX15" fmla="*/ 692566 w 880136"/>
              <a:gd name="csY15" fmla="*/ 360711 h 1832414"/>
              <a:gd name="csX16" fmla="*/ 533852 w 880136"/>
              <a:gd name="csY16" fmla="*/ 375139 h 1832414"/>
              <a:gd name="csX17" fmla="*/ 504996 w 880136"/>
              <a:gd name="csY17" fmla="*/ 403997 h 1832414"/>
              <a:gd name="csX18" fmla="*/ 447282 w 880136"/>
              <a:gd name="csY18" fmla="*/ 504996 h 1832414"/>
              <a:gd name="csX19" fmla="*/ 418425 w 880136"/>
              <a:gd name="csY19" fmla="*/ 591566 h 1832414"/>
              <a:gd name="csX20" fmla="*/ 403997 w 880136"/>
              <a:gd name="csY20" fmla="*/ 634851 h 1832414"/>
              <a:gd name="csX21" fmla="*/ 389568 w 880136"/>
              <a:gd name="csY21" fmla="*/ 678137 h 1832414"/>
              <a:gd name="csX22" fmla="*/ 403997 w 880136"/>
              <a:gd name="csY22" fmla="*/ 836850 h 1832414"/>
              <a:gd name="csX23" fmla="*/ 447282 w 880136"/>
              <a:gd name="csY23" fmla="*/ 865707 h 1832414"/>
              <a:gd name="csX24" fmla="*/ 519424 w 880136"/>
              <a:gd name="csY24" fmla="*/ 923421 h 1832414"/>
              <a:gd name="csX25" fmla="*/ 692566 w 880136"/>
              <a:gd name="csY25" fmla="*/ 966706 h 1832414"/>
              <a:gd name="csX26" fmla="*/ 851279 w 880136"/>
              <a:gd name="csY26" fmla="*/ 952278 h 1832414"/>
              <a:gd name="csX27" fmla="*/ 880136 w 880136"/>
              <a:gd name="csY27" fmla="*/ 865707 h 1832414"/>
              <a:gd name="csX28" fmla="*/ 793565 w 880136"/>
              <a:gd name="csY28" fmla="*/ 822421 h 1832414"/>
              <a:gd name="csX29" fmla="*/ 721422 w 880136"/>
              <a:gd name="csY29" fmla="*/ 836850 h 1832414"/>
              <a:gd name="csX30" fmla="*/ 649281 w 880136"/>
              <a:gd name="csY30" fmla="*/ 908992 h 1832414"/>
              <a:gd name="csX31" fmla="*/ 577138 w 880136"/>
              <a:gd name="csY31" fmla="*/ 981134 h 1832414"/>
              <a:gd name="csX32" fmla="*/ 548281 w 880136"/>
              <a:gd name="csY32" fmla="*/ 1024420 h 1832414"/>
              <a:gd name="csX33" fmla="*/ 504996 w 880136"/>
              <a:gd name="csY33" fmla="*/ 1067705 h 1832414"/>
              <a:gd name="csX34" fmla="*/ 375140 w 880136"/>
              <a:gd name="csY34" fmla="*/ 1226418 h 1832414"/>
              <a:gd name="csX35" fmla="*/ 317426 w 880136"/>
              <a:gd name="csY35" fmla="*/ 1284132 h 1832414"/>
              <a:gd name="csX36" fmla="*/ 288569 w 880136"/>
              <a:gd name="csY36" fmla="*/ 1327417 h 1832414"/>
              <a:gd name="csX37" fmla="*/ 259712 w 880136"/>
              <a:gd name="csY37" fmla="*/ 1356275 h 1832414"/>
              <a:gd name="csX38" fmla="*/ 100999 w 880136"/>
              <a:gd name="csY38" fmla="*/ 1370703 h 1832414"/>
              <a:gd name="csX39" fmla="*/ 57714 w 880136"/>
              <a:gd name="csY39" fmla="*/ 1356275 h 1832414"/>
              <a:gd name="csX40" fmla="*/ 0 w 880136"/>
              <a:gd name="csY40" fmla="*/ 1284132 h 1832414"/>
              <a:gd name="csX41" fmla="*/ 14428 w 880136"/>
              <a:gd name="csY41" fmla="*/ 1211990 h 1832414"/>
              <a:gd name="csX42" fmla="*/ 57714 w 880136"/>
              <a:gd name="csY42" fmla="*/ 1197562 h 1832414"/>
              <a:gd name="csX43" fmla="*/ 201999 w 880136"/>
              <a:gd name="csY43" fmla="*/ 1211990 h 1832414"/>
              <a:gd name="csX44" fmla="*/ 288569 w 880136"/>
              <a:gd name="csY44" fmla="*/ 1255275 h 1832414"/>
              <a:gd name="csX45" fmla="*/ 302998 w 880136"/>
              <a:gd name="csY45" fmla="*/ 1298561 h 1832414"/>
              <a:gd name="csX46" fmla="*/ 331854 w 880136"/>
              <a:gd name="csY46" fmla="*/ 1341846 h 1832414"/>
              <a:gd name="csX47" fmla="*/ 375140 w 880136"/>
              <a:gd name="csY47" fmla="*/ 1471702 h 1832414"/>
              <a:gd name="csX48" fmla="*/ 403997 w 880136"/>
              <a:gd name="csY48" fmla="*/ 1572701 h 1832414"/>
              <a:gd name="csX49" fmla="*/ 403997 w 880136"/>
              <a:gd name="csY49" fmla="*/ 1832414 h 183241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</a:cxnLst>
            <a:rect l="l" t="t" r="r" b="b"/>
            <a:pathLst>
              <a:path w="880136" h="1832414" extrusionOk="0">
                <a:moveTo>
                  <a:pt x="577138" y="0"/>
                </a:moveTo>
                <a:cubicBezTo>
                  <a:pt x="535918" y="14432"/>
                  <a:pt x="498164" y="17673"/>
                  <a:pt x="461711" y="28856"/>
                </a:cubicBezTo>
                <a:cubicBezTo>
                  <a:pt x="447829" y="32741"/>
                  <a:pt x="429021" y="36517"/>
                  <a:pt x="418425" y="43285"/>
                </a:cubicBezTo>
                <a:cubicBezTo>
                  <a:pt x="382864" y="69459"/>
                  <a:pt x="357513" y="104781"/>
                  <a:pt x="331854" y="129856"/>
                </a:cubicBezTo>
                <a:cubicBezTo>
                  <a:pt x="282385" y="181470"/>
                  <a:pt x="292615" y="157831"/>
                  <a:pt x="259712" y="216427"/>
                </a:cubicBezTo>
                <a:cubicBezTo>
                  <a:pt x="216753" y="365100"/>
                  <a:pt x="306764" y="136225"/>
                  <a:pt x="216427" y="302998"/>
                </a:cubicBezTo>
                <a:cubicBezTo>
                  <a:pt x="192715" y="367895"/>
                  <a:pt x="183739" y="399951"/>
                  <a:pt x="173141" y="461710"/>
                </a:cubicBezTo>
                <a:cubicBezTo>
                  <a:pt x="187375" y="511171"/>
                  <a:pt x="168275" y="558310"/>
                  <a:pt x="187569" y="605995"/>
                </a:cubicBezTo>
                <a:cubicBezTo>
                  <a:pt x="191325" y="622961"/>
                  <a:pt x="215444" y="627219"/>
                  <a:pt x="230855" y="634851"/>
                </a:cubicBezTo>
                <a:cubicBezTo>
                  <a:pt x="274180" y="663366"/>
                  <a:pt x="329197" y="669923"/>
                  <a:pt x="375140" y="678137"/>
                </a:cubicBezTo>
                <a:cubicBezTo>
                  <a:pt x="430290" y="674007"/>
                  <a:pt x="488712" y="666331"/>
                  <a:pt x="548281" y="663709"/>
                </a:cubicBezTo>
                <a:cubicBezTo>
                  <a:pt x="561738" y="662199"/>
                  <a:pt x="567142" y="642795"/>
                  <a:pt x="577138" y="634851"/>
                </a:cubicBezTo>
                <a:cubicBezTo>
                  <a:pt x="602147" y="620270"/>
                  <a:pt x="640072" y="605968"/>
                  <a:pt x="663709" y="577138"/>
                </a:cubicBezTo>
                <a:cubicBezTo>
                  <a:pt x="705466" y="536452"/>
                  <a:pt x="680960" y="556661"/>
                  <a:pt x="735852" y="519424"/>
                </a:cubicBezTo>
                <a:cubicBezTo>
                  <a:pt x="754229" y="466770"/>
                  <a:pt x="766468" y="437691"/>
                  <a:pt x="735852" y="375139"/>
                </a:cubicBezTo>
                <a:cubicBezTo>
                  <a:pt x="728683" y="361738"/>
                  <a:pt x="708152" y="365353"/>
                  <a:pt x="692566" y="360711"/>
                </a:cubicBezTo>
                <a:cubicBezTo>
                  <a:pt x="640237" y="362918"/>
                  <a:pt x="586421" y="373782"/>
                  <a:pt x="533852" y="375139"/>
                </a:cubicBezTo>
                <a:cubicBezTo>
                  <a:pt x="520277" y="379358"/>
                  <a:pt x="513767" y="394668"/>
                  <a:pt x="504996" y="403997"/>
                </a:cubicBezTo>
                <a:cubicBezTo>
                  <a:pt x="481230" y="432977"/>
                  <a:pt x="461750" y="478370"/>
                  <a:pt x="447282" y="504996"/>
                </a:cubicBezTo>
                <a:cubicBezTo>
                  <a:pt x="440069" y="530077"/>
                  <a:pt x="426471" y="568458"/>
                  <a:pt x="418425" y="591566"/>
                </a:cubicBezTo>
                <a:cubicBezTo>
                  <a:pt x="412904" y="608203"/>
                  <a:pt x="407914" y="624124"/>
                  <a:pt x="403997" y="634851"/>
                </a:cubicBezTo>
                <a:cubicBezTo>
                  <a:pt x="401830" y="638979"/>
                  <a:pt x="392910" y="666642"/>
                  <a:pt x="389568" y="678137"/>
                </a:cubicBezTo>
                <a:cubicBezTo>
                  <a:pt x="395757" y="730498"/>
                  <a:pt x="385751" y="790343"/>
                  <a:pt x="403997" y="836850"/>
                </a:cubicBezTo>
                <a:cubicBezTo>
                  <a:pt x="406543" y="852472"/>
                  <a:pt x="432668" y="853639"/>
                  <a:pt x="447282" y="865707"/>
                </a:cubicBezTo>
                <a:cubicBezTo>
                  <a:pt x="484424" y="895901"/>
                  <a:pt x="470796" y="899986"/>
                  <a:pt x="519424" y="923421"/>
                </a:cubicBezTo>
                <a:cubicBezTo>
                  <a:pt x="589738" y="949446"/>
                  <a:pt x="622322" y="953901"/>
                  <a:pt x="692566" y="966706"/>
                </a:cubicBezTo>
                <a:cubicBezTo>
                  <a:pt x="711773" y="959022"/>
                  <a:pt x="781779" y="972749"/>
                  <a:pt x="851279" y="952278"/>
                </a:cubicBezTo>
                <a:cubicBezTo>
                  <a:pt x="878061" y="937857"/>
                  <a:pt x="880136" y="865707"/>
                  <a:pt x="880136" y="865707"/>
                </a:cubicBezTo>
                <a:cubicBezTo>
                  <a:pt x="859845" y="849272"/>
                  <a:pt x="829177" y="823362"/>
                  <a:pt x="793565" y="822421"/>
                </a:cubicBezTo>
                <a:cubicBezTo>
                  <a:pt x="771009" y="818346"/>
                  <a:pt x="745520" y="830375"/>
                  <a:pt x="721422" y="836850"/>
                </a:cubicBezTo>
                <a:cubicBezTo>
                  <a:pt x="618773" y="886591"/>
                  <a:pt x="718014" y="841431"/>
                  <a:pt x="649281" y="908992"/>
                </a:cubicBezTo>
                <a:cubicBezTo>
                  <a:pt x="625837" y="939376"/>
                  <a:pt x="599144" y="955636"/>
                  <a:pt x="577138" y="981134"/>
                </a:cubicBezTo>
                <a:cubicBezTo>
                  <a:pt x="566453" y="993325"/>
                  <a:pt x="560921" y="1010970"/>
                  <a:pt x="548281" y="1024420"/>
                </a:cubicBezTo>
                <a:cubicBezTo>
                  <a:pt x="536502" y="1039532"/>
                  <a:pt x="515359" y="1049838"/>
                  <a:pt x="504996" y="1067705"/>
                </a:cubicBezTo>
                <a:cubicBezTo>
                  <a:pt x="405895" y="1243238"/>
                  <a:pt x="556475" y="1049494"/>
                  <a:pt x="375140" y="1226418"/>
                </a:cubicBezTo>
                <a:cubicBezTo>
                  <a:pt x="371632" y="1237967"/>
                  <a:pt x="322722" y="1270029"/>
                  <a:pt x="317426" y="1284132"/>
                </a:cubicBezTo>
                <a:cubicBezTo>
                  <a:pt x="307844" y="1295983"/>
                  <a:pt x="298856" y="1317053"/>
                  <a:pt x="288569" y="1327417"/>
                </a:cubicBezTo>
                <a:cubicBezTo>
                  <a:pt x="279676" y="1337846"/>
                  <a:pt x="274874" y="1352144"/>
                  <a:pt x="259712" y="1356275"/>
                </a:cubicBezTo>
                <a:cubicBezTo>
                  <a:pt x="209756" y="1367567"/>
                  <a:pt x="155551" y="1365454"/>
                  <a:pt x="100999" y="1370703"/>
                </a:cubicBezTo>
                <a:cubicBezTo>
                  <a:pt x="85287" y="1363356"/>
                  <a:pt x="71984" y="1364324"/>
                  <a:pt x="57714" y="1356275"/>
                </a:cubicBezTo>
                <a:cubicBezTo>
                  <a:pt x="32056" y="1341219"/>
                  <a:pt x="15618" y="1307001"/>
                  <a:pt x="0" y="1284132"/>
                </a:cubicBezTo>
                <a:cubicBezTo>
                  <a:pt x="7559" y="1259010"/>
                  <a:pt x="-1215" y="1231078"/>
                  <a:pt x="14428" y="1211990"/>
                </a:cubicBezTo>
                <a:cubicBezTo>
                  <a:pt x="22637" y="1199027"/>
                  <a:pt x="44968" y="1195877"/>
                  <a:pt x="57714" y="1197562"/>
                </a:cubicBezTo>
                <a:cubicBezTo>
                  <a:pt x="109269" y="1204768"/>
                  <a:pt x="162735" y="1209257"/>
                  <a:pt x="201999" y="1211990"/>
                </a:cubicBezTo>
                <a:cubicBezTo>
                  <a:pt x="226379" y="1220408"/>
                  <a:pt x="268658" y="1229869"/>
                  <a:pt x="288569" y="1255275"/>
                </a:cubicBezTo>
                <a:cubicBezTo>
                  <a:pt x="298837" y="1268193"/>
                  <a:pt x="295219" y="1287213"/>
                  <a:pt x="302998" y="1298561"/>
                </a:cubicBezTo>
                <a:cubicBezTo>
                  <a:pt x="312287" y="1311032"/>
                  <a:pt x="322349" y="1325207"/>
                  <a:pt x="331854" y="1341846"/>
                </a:cubicBezTo>
                <a:cubicBezTo>
                  <a:pt x="346072" y="1380078"/>
                  <a:pt x="350077" y="1424518"/>
                  <a:pt x="375140" y="1471702"/>
                </a:cubicBezTo>
                <a:cubicBezTo>
                  <a:pt x="384699" y="1494176"/>
                  <a:pt x="404145" y="1547834"/>
                  <a:pt x="403997" y="1572701"/>
                </a:cubicBezTo>
                <a:cubicBezTo>
                  <a:pt x="417622" y="1653307"/>
                  <a:pt x="404475" y="1741494"/>
                  <a:pt x="403997" y="1832414"/>
                </a:cubicBezTo>
              </a:path>
            </a:pathLst>
          </a:custGeom>
          <a:noFill/>
          <a:ln>
            <a:solidFill>
              <a:schemeClr val="accent3">
                <a:lumMod val="75000"/>
              </a:schemeClr>
            </a:solidFill>
            <a:prstDash val="lgDash"/>
            <a:tailEnd type="stealth"/>
            <a:extLst>
              <a:ext uri="{C807C97D-BFC1-408E-A445-0C87EB9F89A2}">
                <ask:lineSketchStyleProps xmlns:ask="http://schemas.microsoft.com/office/drawing/2018/sketchyshapes" sd="981765707">
                  <a:custGeom>
                    <a:avLst/>
                    <a:gdLst>
                      <a:gd name="csX0" fmla="*/ 599607 w 914400"/>
                      <a:gd name="csY0" fmla="*/ 0 h 1903751"/>
                      <a:gd name="csX1" fmla="*/ 479686 w 914400"/>
                      <a:gd name="csY1" fmla="*/ 29980 h 1903751"/>
                      <a:gd name="csX2" fmla="*/ 434715 w 914400"/>
                      <a:gd name="csY2" fmla="*/ 44971 h 1903751"/>
                      <a:gd name="csX3" fmla="*/ 344774 w 914400"/>
                      <a:gd name="csY3" fmla="*/ 134912 h 1903751"/>
                      <a:gd name="csX4" fmla="*/ 269823 w 914400"/>
                      <a:gd name="csY4" fmla="*/ 224853 h 1903751"/>
                      <a:gd name="csX5" fmla="*/ 224853 w 914400"/>
                      <a:gd name="csY5" fmla="*/ 314794 h 1903751"/>
                      <a:gd name="csX6" fmla="*/ 179882 w 914400"/>
                      <a:gd name="csY6" fmla="*/ 479685 h 1903751"/>
                      <a:gd name="csX7" fmla="*/ 194872 w 914400"/>
                      <a:gd name="csY7" fmla="*/ 629587 h 1903751"/>
                      <a:gd name="csX8" fmla="*/ 239843 w 914400"/>
                      <a:gd name="csY8" fmla="*/ 659567 h 1903751"/>
                      <a:gd name="csX9" fmla="*/ 389745 w 914400"/>
                      <a:gd name="csY9" fmla="*/ 704538 h 1903751"/>
                      <a:gd name="csX10" fmla="*/ 569626 w 914400"/>
                      <a:gd name="csY10" fmla="*/ 689548 h 1903751"/>
                      <a:gd name="csX11" fmla="*/ 599607 w 914400"/>
                      <a:gd name="csY11" fmla="*/ 659567 h 1903751"/>
                      <a:gd name="csX12" fmla="*/ 689548 w 914400"/>
                      <a:gd name="csY12" fmla="*/ 599607 h 1903751"/>
                      <a:gd name="csX13" fmla="*/ 764499 w 914400"/>
                      <a:gd name="csY13" fmla="*/ 539646 h 1903751"/>
                      <a:gd name="csX14" fmla="*/ 764499 w 914400"/>
                      <a:gd name="csY14" fmla="*/ 389744 h 1903751"/>
                      <a:gd name="csX15" fmla="*/ 719528 w 914400"/>
                      <a:gd name="csY15" fmla="*/ 374754 h 1903751"/>
                      <a:gd name="csX16" fmla="*/ 554636 w 914400"/>
                      <a:gd name="csY16" fmla="*/ 389744 h 1903751"/>
                      <a:gd name="csX17" fmla="*/ 524656 w 914400"/>
                      <a:gd name="csY17" fmla="*/ 419725 h 1903751"/>
                      <a:gd name="csX18" fmla="*/ 464695 w 914400"/>
                      <a:gd name="csY18" fmla="*/ 524656 h 1903751"/>
                      <a:gd name="csX19" fmla="*/ 434715 w 914400"/>
                      <a:gd name="csY19" fmla="*/ 614597 h 1903751"/>
                      <a:gd name="csX20" fmla="*/ 419725 w 914400"/>
                      <a:gd name="csY20" fmla="*/ 659567 h 1903751"/>
                      <a:gd name="csX21" fmla="*/ 404735 w 914400"/>
                      <a:gd name="csY21" fmla="*/ 704538 h 1903751"/>
                      <a:gd name="csX22" fmla="*/ 419725 w 914400"/>
                      <a:gd name="csY22" fmla="*/ 869430 h 1903751"/>
                      <a:gd name="csX23" fmla="*/ 464695 w 914400"/>
                      <a:gd name="csY23" fmla="*/ 899410 h 1903751"/>
                      <a:gd name="csX24" fmla="*/ 539646 w 914400"/>
                      <a:gd name="csY24" fmla="*/ 959371 h 1903751"/>
                      <a:gd name="csX25" fmla="*/ 719528 w 914400"/>
                      <a:gd name="csY25" fmla="*/ 1004341 h 1903751"/>
                      <a:gd name="csX26" fmla="*/ 884420 w 914400"/>
                      <a:gd name="csY26" fmla="*/ 989351 h 1903751"/>
                      <a:gd name="csX27" fmla="*/ 914400 w 914400"/>
                      <a:gd name="csY27" fmla="*/ 899410 h 1903751"/>
                      <a:gd name="csX28" fmla="*/ 824459 w 914400"/>
                      <a:gd name="csY28" fmla="*/ 854439 h 1903751"/>
                      <a:gd name="csX29" fmla="*/ 749508 w 914400"/>
                      <a:gd name="csY29" fmla="*/ 869430 h 1903751"/>
                      <a:gd name="csX30" fmla="*/ 674558 w 914400"/>
                      <a:gd name="csY30" fmla="*/ 944380 h 1903751"/>
                      <a:gd name="csX31" fmla="*/ 599607 w 914400"/>
                      <a:gd name="csY31" fmla="*/ 1019331 h 1903751"/>
                      <a:gd name="csX32" fmla="*/ 569626 w 914400"/>
                      <a:gd name="csY32" fmla="*/ 1064302 h 1903751"/>
                      <a:gd name="csX33" fmla="*/ 524656 w 914400"/>
                      <a:gd name="csY33" fmla="*/ 1109272 h 1903751"/>
                      <a:gd name="csX34" fmla="*/ 389745 w 914400"/>
                      <a:gd name="csY34" fmla="*/ 1274164 h 1903751"/>
                      <a:gd name="csX35" fmla="*/ 329784 w 914400"/>
                      <a:gd name="csY35" fmla="*/ 1334125 h 1903751"/>
                      <a:gd name="csX36" fmla="*/ 299804 w 914400"/>
                      <a:gd name="csY36" fmla="*/ 1379095 h 1903751"/>
                      <a:gd name="csX37" fmla="*/ 269823 w 914400"/>
                      <a:gd name="csY37" fmla="*/ 1409076 h 1903751"/>
                      <a:gd name="csX38" fmla="*/ 104931 w 914400"/>
                      <a:gd name="csY38" fmla="*/ 1424066 h 1903751"/>
                      <a:gd name="csX39" fmla="*/ 59961 w 914400"/>
                      <a:gd name="csY39" fmla="*/ 1409076 h 1903751"/>
                      <a:gd name="csX40" fmla="*/ 0 w 914400"/>
                      <a:gd name="csY40" fmla="*/ 1334125 h 1903751"/>
                      <a:gd name="csX41" fmla="*/ 14990 w 914400"/>
                      <a:gd name="csY41" fmla="*/ 1259174 h 1903751"/>
                      <a:gd name="csX42" fmla="*/ 59961 w 914400"/>
                      <a:gd name="csY42" fmla="*/ 1244184 h 1903751"/>
                      <a:gd name="csX43" fmla="*/ 209863 w 914400"/>
                      <a:gd name="csY43" fmla="*/ 1259174 h 1903751"/>
                      <a:gd name="csX44" fmla="*/ 299804 w 914400"/>
                      <a:gd name="csY44" fmla="*/ 1304144 h 1903751"/>
                      <a:gd name="csX45" fmla="*/ 314794 w 914400"/>
                      <a:gd name="csY45" fmla="*/ 1349115 h 1903751"/>
                      <a:gd name="csX46" fmla="*/ 344774 w 914400"/>
                      <a:gd name="csY46" fmla="*/ 1394085 h 1903751"/>
                      <a:gd name="csX47" fmla="*/ 389745 w 914400"/>
                      <a:gd name="csY47" fmla="*/ 1528997 h 1903751"/>
                      <a:gd name="csX48" fmla="*/ 419725 w 914400"/>
                      <a:gd name="csY48" fmla="*/ 1633928 h 1903751"/>
                      <a:gd name="csX49" fmla="*/ 419725 w 914400"/>
                      <a:gd name="csY49" fmla="*/ 1903751 h 1903751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  <a:cxn ang="0">
                        <a:pos x="csX20" y="csY20"/>
                      </a:cxn>
                      <a:cxn ang="0">
                        <a:pos x="csX21" y="csY21"/>
                      </a:cxn>
                      <a:cxn ang="0">
                        <a:pos x="csX22" y="csY22"/>
                      </a:cxn>
                      <a:cxn ang="0">
                        <a:pos x="csX23" y="csY23"/>
                      </a:cxn>
                      <a:cxn ang="0">
                        <a:pos x="csX24" y="csY24"/>
                      </a:cxn>
                      <a:cxn ang="0">
                        <a:pos x="csX25" y="csY25"/>
                      </a:cxn>
                      <a:cxn ang="0">
                        <a:pos x="csX26" y="csY26"/>
                      </a:cxn>
                      <a:cxn ang="0">
                        <a:pos x="csX27" y="csY27"/>
                      </a:cxn>
                      <a:cxn ang="0">
                        <a:pos x="csX28" y="csY28"/>
                      </a:cxn>
                      <a:cxn ang="0">
                        <a:pos x="csX29" y="csY29"/>
                      </a:cxn>
                      <a:cxn ang="0">
                        <a:pos x="csX30" y="csY30"/>
                      </a:cxn>
                      <a:cxn ang="0">
                        <a:pos x="csX31" y="csY31"/>
                      </a:cxn>
                      <a:cxn ang="0">
                        <a:pos x="csX32" y="csY32"/>
                      </a:cxn>
                      <a:cxn ang="0">
                        <a:pos x="csX33" y="csY33"/>
                      </a:cxn>
                      <a:cxn ang="0">
                        <a:pos x="csX34" y="csY34"/>
                      </a:cxn>
                      <a:cxn ang="0">
                        <a:pos x="csX35" y="csY35"/>
                      </a:cxn>
                      <a:cxn ang="0">
                        <a:pos x="csX36" y="csY36"/>
                      </a:cxn>
                      <a:cxn ang="0">
                        <a:pos x="csX37" y="csY37"/>
                      </a:cxn>
                      <a:cxn ang="0">
                        <a:pos x="csX38" y="csY38"/>
                      </a:cxn>
                      <a:cxn ang="0">
                        <a:pos x="csX39" y="csY39"/>
                      </a:cxn>
                      <a:cxn ang="0">
                        <a:pos x="csX40" y="csY40"/>
                      </a:cxn>
                      <a:cxn ang="0">
                        <a:pos x="csX41" y="csY41"/>
                      </a:cxn>
                      <a:cxn ang="0">
                        <a:pos x="csX42" y="csY42"/>
                      </a:cxn>
                      <a:cxn ang="0">
                        <a:pos x="csX43" y="csY43"/>
                      </a:cxn>
                      <a:cxn ang="0">
                        <a:pos x="csX44" y="csY44"/>
                      </a:cxn>
                      <a:cxn ang="0">
                        <a:pos x="csX45" y="csY45"/>
                      </a:cxn>
                      <a:cxn ang="0">
                        <a:pos x="csX46" y="csY46"/>
                      </a:cxn>
                      <a:cxn ang="0">
                        <a:pos x="csX47" y="csY47"/>
                      </a:cxn>
                      <a:cxn ang="0">
                        <a:pos x="csX48" y="csY48"/>
                      </a:cxn>
                      <a:cxn ang="0">
                        <a:pos x="csX49" y="csY49"/>
                      </a:cxn>
                    </a:cxnLst>
                    <a:rect l="l" t="t" r="r" b="b"/>
                    <a:pathLst>
                      <a:path w="914400" h="1903751">
                        <a:moveTo>
                          <a:pt x="599607" y="0"/>
                        </a:moveTo>
                        <a:cubicBezTo>
                          <a:pt x="559633" y="9993"/>
                          <a:pt x="519438" y="19138"/>
                          <a:pt x="479686" y="29980"/>
                        </a:cubicBezTo>
                        <a:cubicBezTo>
                          <a:pt x="464442" y="34138"/>
                          <a:pt x="447188" y="35270"/>
                          <a:pt x="434715" y="44971"/>
                        </a:cubicBezTo>
                        <a:cubicBezTo>
                          <a:pt x="401248" y="71001"/>
                          <a:pt x="374754" y="104932"/>
                          <a:pt x="344774" y="134912"/>
                        </a:cubicBezTo>
                        <a:cubicBezTo>
                          <a:pt x="287065" y="192621"/>
                          <a:pt x="311563" y="162243"/>
                          <a:pt x="269823" y="224853"/>
                        </a:cubicBezTo>
                        <a:cubicBezTo>
                          <a:pt x="215157" y="388851"/>
                          <a:pt x="302340" y="140448"/>
                          <a:pt x="224853" y="314794"/>
                        </a:cubicBezTo>
                        <a:cubicBezTo>
                          <a:pt x="197188" y="377040"/>
                          <a:pt x="192707" y="415561"/>
                          <a:pt x="179882" y="479685"/>
                        </a:cubicBezTo>
                        <a:cubicBezTo>
                          <a:pt x="184879" y="529652"/>
                          <a:pt x="178992" y="581947"/>
                          <a:pt x="194872" y="629587"/>
                        </a:cubicBezTo>
                        <a:cubicBezTo>
                          <a:pt x="200569" y="646678"/>
                          <a:pt x="223380" y="652250"/>
                          <a:pt x="239843" y="659567"/>
                        </a:cubicBezTo>
                        <a:cubicBezTo>
                          <a:pt x="286771" y="680424"/>
                          <a:pt x="339908" y="692079"/>
                          <a:pt x="389745" y="704538"/>
                        </a:cubicBezTo>
                        <a:cubicBezTo>
                          <a:pt x="449705" y="699541"/>
                          <a:pt x="510793" y="702155"/>
                          <a:pt x="569626" y="689548"/>
                        </a:cubicBezTo>
                        <a:cubicBezTo>
                          <a:pt x="583445" y="686587"/>
                          <a:pt x="588300" y="668047"/>
                          <a:pt x="599607" y="659567"/>
                        </a:cubicBezTo>
                        <a:cubicBezTo>
                          <a:pt x="628432" y="637948"/>
                          <a:pt x="664070" y="625086"/>
                          <a:pt x="689548" y="599607"/>
                        </a:cubicBezTo>
                        <a:cubicBezTo>
                          <a:pt x="732267" y="556887"/>
                          <a:pt x="707769" y="577465"/>
                          <a:pt x="764499" y="539646"/>
                        </a:cubicBezTo>
                        <a:cubicBezTo>
                          <a:pt x="782959" y="484266"/>
                          <a:pt x="798949" y="458643"/>
                          <a:pt x="764499" y="389744"/>
                        </a:cubicBezTo>
                        <a:cubicBezTo>
                          <a:pt x="757433" y="375611"/>
                          <a:pt x="734518" y="379751"/>
                          <a:pt x="719528" y="374754"/>
                        </a:cubicBezTo>
                        <a:cubicBezTo>
                          <a:pt x="664564" y="379751"/>
                          <a:pt x="608413" y="377334"/>
                          <a:pt x="554636" y="389744"/>
                        </a:cubicBezTo>
                        <a:cubicBezTo>
                          <a:pt x="540865" y="392922"/>
                          <a:pt x="533485" y="408689"/>
                          <a:pt x="524656" y="419725"/>
                        </a:cubicBezTo>
                        <a:cubicBezTo>
                          <a:pt x="503023" y="446767"/>
                          <a:pt x="477005" y="493881"/>
                          <a:pt x="464695" y="524656"/>
                        </a:cubicBezTo>
                        <a:cubicBezTo>
                          <a:pt x="452958" y="553998"/>
                          <a:pt x="444708" y="584617"/>
                          <a:pt x="434715" y="614597"/>
                        </a:cubicBezTo>
                        <a:lnTo>
                          <a:pt x="419725" y="659567"/>
                        </a:lnTo>
                        <a:lnTo>
                          <a:pt x="404735" y="704538"/>
                        </a:lnTo>
                        <a:cubicBezTo>
                          <a:pt x="409732" y="759502"/>
                          <a:pt x="403494" y="816680"/>
                          <a:pt x="419725" y="869430"/>
                        </a:cubicBezTo>
                        <a:cubicBezTo>
                          <a:pt x="425023" y="886649"/>
                          <a:pt x="450627" y="888156"/>
                          <a:pt x="464695" y="899410"/>
                        </a:cubicBezTo>
                        <a:cubicBezTo>
                          <a:pt x="503627" y="930555"/>
                          <a:pt x="487747" y="936304"/>
                          <a:pt x="539646" y="959371"/>
                        </a:cubicBezTo>
                        <a:cubicBezTo>
                          <a:pt x="610909" y="991044"/>
                          <a:pt x="644111" y="991772"/>
                          <a:pt x="719528" y="1004341"/>
                        </a:cubicBezTo>
                        <a:lnTo>
                          <a:pt x="884420" y="989351"/>
                        </a:lnTo>
                        <a:cubicBezTo>
                          <a:pt x="912245" y="974369"/>
                          <a:pt x="914400" y="899410"/>
                          <a:pt x="914400" y="899410"/>
                        </a:cubicBezTo>
                        <a:cubicBezTo>
                          <a:pt x="891664" y="884253"/>
                          <a:pt x="855489" y="854439"/>
                          <a:pt x="824459" y="854439"/>
                        </a:cubicBezTo>
                        <a:cubicBezTo>
                          <a:pt x="798981" y="854439"/>
                          <a:pt x="774492" y="864433"/>
                          <a:pt x="749508" y="869430"/>
                        </a:cubicBezTo>
                        <a:cubicBezTo>
                          <a:pt x="659568" y="929390"/>
                          <a:pt x="744512" y="864433"/>
                          <a:pt x="674558" y="944380"/>
                        </a:cubicBezTo>
                        <a:cubicBezTo>
                          <a:pt x="651292" y="970970"/>
                          <a:pt x="619206" y="989933"/>
                          <a:pt x="599607" y="1019331"/>
                        </a:cubicBezTo>
                        <a:cubicBezTo>
                          <a:pt x="589613" y="1034321"/>
                          <a:pt x="581160" y="1050462"/>
                          <a:pt x="569626" y="1064302"/>
                        </a:cubicBezTo>
                        <a:cubicBezTo>
                          <a:pt x="556055" y="1080588"/>
                          <a:pt x="537671" y="1092538"/>
                          <a:pt x="524656" y="1109272"/>
                        </a:cubicBezTo>
                        <a:cubicBezTo>
                          <a:pt x="385432" y="1288274"/>
                          <a:pt x="548678" y="1115231"/>
                          <a:pt x="389745" y="1274164"/>
                        </a:cubicBezTo>
                        <a:lnTo>
                          <a:pt x="329784" y="1334125"/>
                        </a:lnTo>
                        <a:cubicBezTo>
                          <a:pt x="319791" y="1349115"/>
                          <a:pt x="311058" y="1365027"/>
                          <a:pt x="299804" y="1379095"/>
                        </a:cubicBezTo>
                        <a:cubicBezTo>
                          <a:pt x="290975" y="1390131"/>
                          <a:pt x="283594" y="1405898"/>
                          <a:pt x="269823" y="1409076"/>
                        </a:cubicBezTo>
                        <a:cubicBezTo>
                          <a:pt x="216046" y="1421486"/>
                          <a:pt x="159895" y="1419069"/>
                          <a:pt x="104931" y="1424066"/>
                        </a:cubicBezTo>
                        <a:cubicBezTo>
                          <a:pt x="89941" y="1419069"/>
                          <a:pt x="73510" y="1417206"/>
                          <a:pt x="59961" y="1409076"/>
                        </a:cubicBezTo>
                        <a:cubicBezTo>
                          <a:pt x="36231" y="1394837"/>
                          <a:pt x="13615" y="1354547"/>
                          <a:pt x="0" y="1334125"/>
                        </a:cubicBezTo>
                        <a:cubicBezTo>
                          <a:pt x="4997" y="1309141"/>
                          <a:pt x="857" y="1280373"/>
                          <a:pt x="14990" y="1259174"/>
                        </a:cubicBezTo>
                        <a:cubicBezTo>
                          <a:pt x="23755" y="1246027"/>
                          <a:pt x="44160" y="1244184"/>
                          <a:pt x="59961" y="1244184"/>
                        </a:cubicBezTo>
                        <a:cubicBezTo>
                          <a:pt x="110178" y="1244184"/>
                          <a:pt x="159896" y="1254177"/>
                          <a:pt x="209863" y="1259174"/>
                        </a:cubicBezTo>
                        <a:cubicBezTo>
                          <a:pt x="239487" y="1269049"/>
                          <a:pt x="278671" y="1277728"/>
                          <a:pt x="299804" y="1304144"/>
                        </a:cubicBezTo>
                        <a:cubicBezTo>
                          <a:pt x="309675" y="1316483"/>
                          <a:pt x="307728" y="1334982"/>
                          <a:pt x="314794" y="1349115"/>
                        </a:cubicBezTo>
                        <a:cubicBezTo>
                          <a:pt x="322851" y="1365229"/>
                          <a:pt x="334781" y="1379095"/>
                          <a:pt x="344774" y="1394085"/>
                        </a:cubicBezTo>
                        <a:lnTo>
                          <a:pt x="389745" y="1528997"/>
                        </a:lnTo>
                        <a:cubicBezTo>
                          <a:pt x="397574" y="1552483"/>
                          <a:pt x="418734" y="1612133"/>
                          <a:pt x="419725" y="1633928"/>
                        </a:cubicBezTo>
                        <a:cubicBezTo>
                          <a:pt x="423809" y="1723776"/>
                          <a:pt x="419725" y="1813810"/>
                          <a:pt x="419725" y="1903751"/>
                        </a:cubicBezTo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DC6AA95-D312-E1C8-3326-4697606BC3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018" y="2193120"/>
            <a:ext cx="1566982" cy="1566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7441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E8462-84BA-604A-9E69-584DFDA89E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735FF-F2C9-2578-3DFF-6320C6E7DF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 design (PRIME)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A14FEA-E08F-3D9C-85AD-CC4EC0EF1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5BAF5-ABAB-4575-8E56-D109A3D17F9F}" type="slidenum">
              <a:rPr lang="en-US" smtClean="0"/>
              <a:t>13</a:t>
            </a:fld>
            <a:endParaRPr lang="en-US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EBB575A6-F0D2-B747-9613-F81356AF693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8177813"/>
              </p:ext>
            </p:extLst>
          </p:nvPr>
        </p:nvGraphicFramePr>
        <p:xfrm>
          <a:off x="2534072" y="1918549"/>
          <a:ext cx="2594861" cy="31556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2" name="Picture 31">
            <a:extLst>
              <a:ext uri="{FF2B5EF4-FFF2-40B4-BE49-F238E27FC236}">
                <a16:creationId xmlns:a16="http://schemas.microsoft.com/office/drawing/2014/main" id="{F3C2BFEC-C788-7022-9D61-FC9D28F4ACF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8235" y="1918549"/>
            <a:ext cx="3460696" cy="27079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1001AD4-E391-4F7D-C638-9CDF1F49DE9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36817" y="5268613"/>
            <a:ext cx="6918365" cy="144689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2321E49-69A7-4017-131B-CBAB404401FA}"/>
              </a:ext>
            </a:extLst>
          </p:cNvPr>
          <p:cNvSpPr/>
          <p:nvPr/>
        </p:nvSpPr>
        <p:spPr>
          <a:xfrm>
            <a:off x="2833140" y="5716335"/>
            <a:ext cx="832579" cy="72256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64608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61362A-D2B2-07BB-0759-62CFDC3C6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D96B3-D91B-D75B-9A05-6DA8C2A5F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 design (PRIME)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455691-4B14-5A87-40C8-F5E79F741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5BAF5-ABAB-4575-8E56-D109A3D17F9F}" type="slidenum">
              <a:rPr lang="en-US" smtClean="0"/>
              <a:t>14</a:t>
            </a:fld>
            <a:endParaRPr lang="en-US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D65DA908-21E1-373C-87A1-ADD43F22DC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5258008"/>
              </p:ext>
            </p:extLst>
          </p:nvPr>
        </p:nvGraphicFramePr>
        <p:xfrm>
          <a:off x="2411595" y="1712844"/>
          <a:ext cx="7368807" cy="3242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2" name="Picture 31">
            <a:extLst>
              <a:ext uri="{FF2B5EF4-FFF2-40B4-BE49-F238E27FC236}">
                <a16:creationId xmlns:a16="http://schemas.microsoft.com/office/drawing/2014/main" id="{C5535DF6-4FCC-1F7C-CF43-C53CAAC10E9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189"/>
          <a:stretch>
            <a:fillRect/>
          </a:stretch>
        </p:blipFill>
        <p:spPr>
          <a:xfrm>
            <a:off x="6057616" y="2902344"/>
            <a:ext cx="549949" cy="86390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B28FC34-8883-0658-A433-E74DB2B2A2D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89"/>
          <a:stretch>
            <a:fillRect/>
          </a:stretch>
        </p:blipFill>
        <p:spPr>
          <a:xfrm>
            <a:off x="6057616" y="3929048"/>
            <a:ext cx="549949" cy="86390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2C70533-D090-FC71-5E78-C048B417967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36817" y="5268613"/>
            <a:ext cx="6918365" cy="144689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9B779B8-C66F-D372-C330-3E3DC20CA2AB}"/>
              </a:ext>
            </a:extLst>
          </p:cNvPr>
          <p:cNvSpPr/>
          <p:nvPr/>
        </p:nvSpPr>
        <p:spPr>
          <a:xfrm>
            <a:off x="3642609" y="5716335"/>
            <a:ext cx="832579" cy="72256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05398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DBFBE-EAE9-2E79-8379-7EDFFB09FE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A09B7C-4204-7E51-BA3D-A179AE2BF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 design (Manipulate)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149D2A-C839-CC49-F035-ABC4F531C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5BAF5-ABAB-4575-8E56-D109A3D17F9F}" type="slidenum">
              <a:rPr lang="en-US" smtClean="0"/>
              <a:t>15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48CF07-9D36-86DA-9C4C-0F4B7C2043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6817" y="5268613"/>
            <a:ext cx="6918365" cy="144689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8B5CA0B-55B0-85D1-9711-6F3BD775DF4D}"/>
              </a:ext>
            </a:extLst>
          </p:cNvPr>
          <p:cNvSpPr/>
          <p:nvPr/>
        </p:nvSpPr>
        <p:spPr>
          <a:xfrm>
            <a:off x="6095999" y="5716335"/>
            <a:ext cx="832579" cy="72256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0" name="Content Placeholder 5">
            <a:extLst>
              <a:ext uri="{FF2B5EF4-FFF2-40B4-BE49-F238E27FC236}">
                <a16:creationId xmlns:a16="http://schemas.microsoft.com/office/drawing/2014/main" id="{3365132C-47B5-92E1-DA28-38B9C179F7E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2378751"/>
              </p:ext>
            </p:extLst>
          </p:nvPr>
        </p:nvGraphicFramePr>
        <p:xfrm>
          <a:off x="2636817" y="1685293"/>
          <a:ext cx="6715593" cy="34874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F35251C3-064F-059E-3996-F973A481570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189"/>
          <a:stretch>
            <a:fillRect/>
          </a:stretch>
        </p:blipFill>
        <p:spPr>
          <a:xfrm>
            <a:off x="4363727" y="2997046"/>
            <a:ext cx="549949" cy="86390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E3ECD4A-0B5E-050D-D9D3-38905AA7D14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89"/>
          <a:stretch>
            <a:fillRect/>
          </a:stretch>
        </p:blipFill>
        <p:spPr>
          <a:xfrm>
            <a:off x="4363727" y="4023750"/>
            <a:ext cx="549949" cy="863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74167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20ABD-E08F-AB22-65DA-FABB400B2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 design (Keep &amp; Measure)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BC3E24-D7C5-4D07-3390-99CA899C2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5BAF5-ABAB-4575-8E56-D109A3D17F9F}" type="slidenum">
              <a:rPr lang="en-US" smtClean="0"/>
              <a:t>16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8F516D-F38A-908D-01F2-9DABF902D3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104" y="1888965"/>
            <a:ext cx="3691653" cy="9192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BC1D57D-7D91-6EF6-78B0-36D2E8BA0A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804"/>
          <a:stretch>
            <a:fillRect/>
          </a:stretch>
        </p:blipFill>
        <p:spPr>
          <a:xfrm>
            <a:off x="6877841" y="1841984"/>
            <a:ext cx="3946641" cy="114035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81B677D-EBA6-0666-A57A-F8146C8238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2679" y="3429000"/>
            <a:ext cx="3946641" cy="98763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0373BE1-D636-FE3E-EF32-0A6D909EF627}"/>
              </a:ext>
            </a:extLst>
          </p:cNvPr>
          <p:cNvSpPr txBox="1"/>
          <p:nvPr/>
        </p:nvSpPr>
        <p:spPr>
          <a:xfrm>
            <a:off x="1320937" y="2906181"/>
            <a:ext cx="37598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Corrective Intervention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E1BF6CF-4E9F-FE67-F9A5-261B6D228C4C}"/>
              </a:ext>
            </a:extLst>
          </p:cNvPr>
          <p:cNvSpPr txBox="1"/>
          <p:nvPr/>
        </p:nvSpPr>
        <p:spPr>
          <a:xfrm>
            <a:off x="6877840" y="3087744"/>
            <a:ext cx="39466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Pairwise Preferences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5C7B119-CC2A-347A-3D8C-F358467E2984}"/>
              </a:ext>
            </a:extLst>
          </p:cNvPr>
          <p:cNvSpPr txBox="1"/>
          <p:nvPr/>
        </p:nvSpPr>
        <p:spPr>
          <a:xfrm>
            <a:off x="4122679" y="4500591"/>
            <a:ext cx="3946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Off-button-style Intervention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79F0C0A-2672-D86D-8C37-1C62821A80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6817" y="5268613"/>
            <a:ext cx="6918365" cy="144689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2F3516F-9FD0-96C3-58B2-D1EF4D77BEF8}"/>
              </a:ext>
            </a:extLst>
          </p:cNvPr>
          <p:cNvSpPr/>
          <p:nvPr/>
        </p:nvSpPr>
        <p:spPr>
          <a:xfrm>
            <a:off x="7653029" y="5630779"/>
            <a:ext cx="921345" cy="91992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79790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523F7F-CB78-082F-5FBE-9D1960E85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5DFA5-B99F-349C-6303-6F8AB61DE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RESULTS (CAUSAL MEDIATION ANALYSIS)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00AB872-FB34-0EB2-0564-89141661456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88135" y="1880756"/>
                <a:ext cx="10840627" cy="4415228"/>
              </a:xfrm>
            </p:spPr>
            <p:txBody>
              <a:bodyPr>
                <a:noAutofit/>
              </a:bodyPr>
              <a:lstStyle/>
              <a:p>
                <a:pPr marL="514350" lvl="0" indent="-514350">
                  <a:buFont typeface="+mj-lt"/>
                  <a:buAutoNum type="arabicPeriod"/>
                </a:pPr>
                <a:r>
                  <a:rPr lang="en-US" sz="2800" b="1" dirty="0"/>
                  <a:t>Priming worked:</a:t>
                </a:r>
                <a:r>
                  <a:rPr lang="en-US" sz="2800" dirty="0"/>
                  <a:t> </a:t>
                </a:r>
              </a:p>
              <a:p>
                <a:pPr marL="960120" lvl="1" indent="-457200"/>
                <a:r>
                  <a:rPr lang="en-US" sz="2800" dirty="0"/>
                  <a:t>Icy slipperier than grassy (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sz="2800" i="1" smtClean="0">
                        <a:latin typeface="Cambria Math" panose="02040503050406030204" pitchFamily="18" charset="0"/>
                      </a:rPr>
                      <m:t> &lt; .001</m:t>
                    </m:r>
                  </m:oMath>
                </a14:m>
                <a:r>
                  <a:rPr lang="en-US" sz="2800" dirty="0"/>
                  <a:t>) </a:t>
                </a:r>
                <a:endParaRPr lang="en-US" sz="2800" i="1" dirty="0"/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sz="2800" b="1" dirty="0"/>
                  <a:t>Manipulation worked:</a:t>
                </a:r>
                <a:r>
                  <a:rPr lang="en-US" sz="2800" dirty="0"/>
                  <a:t> </a:t>
                </a:r>
              </a:p>
              <a:p>
                <a:pPr marL="960120" lvl="1" indent="-457200"/>
                <a:r>
                  <a:rPr lang="en-US" sz="2800" dirty="0"/>
                  <a:t>Instructions shifted dynamics belief (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 &lt; .001</m:t>
                    </m:r>
                  </m:oMath>
                </a14:m>
                <a:r>
                  <a:rPr lang="en-US" sz="2800" dirty="0"/>
                  <a:t>)</a:t>
                </a:r>
                <a:endParaRPr lang="en-US" sz="2800" i="1" dirty="0"/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sz="2800" b="1" u="sng" dirty="0"/>
                  <a:t>Does </a:t>
                </a:r>
                <a:r>
                  <a:rPr lang="en-US" sz="2800" b="1" u="sng" dirty="0">
                    <a:solidFill>
                      <a:srgbClr val="8B1C3F"/>
                    </a:solidFill>
                  </a:rPr>
                  <a:t>perturbed </a:t>
                </a:r>
                <a:r>
                  <a:rPr lang="en-US" sz="2800" b="1" u="sng" dirty="0"/>
                  <a:t>dynamics understanding </a:t>
                </a:r>
                <a:r>
                  <a:rPr lang="en-US" sz="2800" b="1" u="sng" dirty="0">
                    <a:solidFill>
                      <a:srgbClr val="8B1C3F"/>
                    </a:solidFill>
                  </a:rPr>
                  <a:t>impact</a:t>
                </a:r>
                <a:r>
                  <a:rPr lang="en-US" sz="2800" b="1" u="sng" dirty="0"/>
                  <a:t> feedback? </a:t>
                </a:r>
              </a:p>
              <a:p>
                <a:pPr marL="1017270" lvl="1" indent="-514350"/>
                <a:r>
                  <a:rPr lang="en-US" sz="2800" b="1" dirty="0">
                    <a:solidFill>
                      <a:srgbClr val="8B1C3F"/>
                    </a:solidFill>
                  </a:rPr>
                  <a:t>Yes</a:t>
                </a:r>
                <a:r>
                  <a:rPr lang="en-US" sz="2800" dirty="0"/>
                  <a:t> </a:t>
                </a:r>
                <a:r>
                  <a:rPr lang="en-US" sz="2800" b="1" dirty="0"/>
                  <a:t>(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 panose="02040503050406030204" pitchFamily="18" charset="0"/>
                      </a:rPr>
                      <m:t>𝒑</m:t>
                    </m:r>
                    <m:r>
                      <a:rPr lang="en-US" sz="2800" b="1" i="1">
                        <a:latin typeface="Cambria Math" panose="02040503050406030204" pitchFamily="18" charset="0"/>
                      </a:rPr>
                      <m:t> &lt; .</m:t>
                    </m:r>
                    <m:r>
                      <a:rPr lang="en-US" sz="2800" b="1" i="1">
                        <a:latin typeface="Cambria Math" panose="02040503050406030204" pitchFamily="18" charset="0"/>
                      </a:rPr>
                      <m:t>𝟎𝟎𝟏</m:t>
                    </m:r>
                  </m:oMath>
                </a14:m>
                <a:r>
                  <a:rPr lang="en-US" sz="2800" b="1" dirty="0"/>
                  <a:t>) </a:t>
                </a:r>
              </a:p>
              <a:p>
                <a:pPr marL="960120" lvl="1" indent="-457200"/>
                <a:r>
                  <a:rPr lang="en-US" sz="2800" dirty="0"/>
                  <a:t>Robust across visuals &amp; feedback types (all 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sz="2800" i="1" smtClean="0">
                        <a:latin typeface="Cambria Math" panose="02040503050406030204" pitchFamily="18" charset="0"/>
                      </a:rPr>
                      <m:t> &gt; 0.12</m:t>
                    </m:r>
                  </m:oMath>
                </a14:m>
                <a:r>
                  <a:rPr lang="en-US" sz="2800" dirty="0"/>
                  <a:t>)</a:t>
                </a:r>
                <a:endParaRPr lang="en-US" sz="2800" i="1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00AB872-FB34-0EB2-0564-89141661456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88135" y="1880756"/>
                <a:ext cx="10840627" cy="4415228"/>
              </a:xfrm>
              <a:blipFill>
                <a:blip r:embed="rId3"/>
                <a:stretch>
                  <a:fillRect l="-1170" t="-287" b="-57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42C489-9960-BD84-11DC-17B26A71D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5BAF5-ABAB-4575-8E56-D109A3D17F9F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4478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ACEF8B-8268-8FF5-CF1E-3215D2319B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9C11E7-4E96-87A7-E79E-3E4E0D68C41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113673" y="1122201"/>
            <a:ext cx="6602291" cy="3723642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lvl="0"/>
            <a:r>
              <a:rPr lang="en-US" sz="2800" b="1" dirty="0"/>
              <a:t>Take-home messages: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Always consider dynamics understanding.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If the feedback provider has dynamics misunderstanding </a:t>
            </a:r>
            <a:br>
              <a:rPr lang="en-US" sz="2800" dirty="0"/>
            </a:br>
            <a:r>
              <a:rPr lang="en-US" sz="2800" dirty="0"/>
              <a:t>→ May critically fail.</a:t>
            </a:r>
            <a:endParaRPr lang="en-US" sz="2800" b="1" dirty="0"/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Empirical foundation for separating dynamics understanding from latent reward.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2A13B05-65CA-444A-1481-C2509B0FA76A}"/>
              </a:ext>
            </a:extLst>
          </p:cNvPr>
          <p:cNvSpPr txBox="1"/>
          <p:nvPr/>
        </p:nvSpPr>
        <p:spPr>
          <a:xfrm>
            <a:off x="1090940" y="5257651"/>
            <a:ext cx="10625024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400" b="1" cap="all" dirty="0">
                <a:latin typeface="Neue Haas Grotesk Text Pro"/>
                <a:cs typeface="Segoe UI"/>
              </a:rPr>
              <a:t>talk to me at my </a:t>
            </a:r>
            <a:r>
              <a:rPr lang="en-US" sz="4400" b="1" cap="all" dirty="0">
                <a:solidFill>
                  <a:srgbClr val="8B1C3F"/>
                </a:solidFill>
                <a:latin typeface="Neue Haas Grotesk Text Pro"/>
                <a:cs typeface="Segoe UI"/>
              </a:rPr>
              <a:t>poster</a:t>
            </a:r>
            <a:r>
              <a:rPr lang="en-US" sz="4400" b="1" cap="all" dirty="0">
                <a:latin typeface="Neue Haas Grotesk Text Pro"/>
                <a:cs typeface="Segoe UI"/>
              </a:rPr>
              <a:t>! (</a:t>
            </a:r>
            <a:r>
              <a:rPr lang="en-US" b="1" dirty="0"/>
              <a:t>16:30–18:00</a:t>
            </a:r>
            <a:r>
              <a:rPr lang="en-US" sz="4400" b="1" cap="all" dirty="0">
                <a:latin typeface="Neue Haas Grotesk Text Pro"/>
                <a:cs typeface="Segoe UI"/>
              </a:rPr>
              <a:t>)</a:t>
            </a:r>
            <a:br>
              <a:rPr lang="en-US" sz="4400" b="1" cap="all" dirty="0">
                <a:latin typeface="Neue Haas Grotesk Text Pro"/>
                <a:cs typeface="Segoe UI"/>
              </a:rPr>
            </a:br>
            <a:r>
              <a:rPr lang="en-US" sz="1400" b="1" cap="all" dirty="0">
                <a:cs typeface="Segoe UI"/>
              </a:rPr>
              <a:t>Contact me: </a:t>
            </a:r>
            <a:r>
              <a:rPr lang="en-US" sz="1400" b="1" u="sng" cap="all" dirty="0" err="1">
                <a:solidFill>
                  <a:srgbClr val="8B1C3F"/>
                </a:solidFill>
                <a:cs typeface="Segoe UI"/>
              </a:rPr>
              <a:t>taha.Shaheen@asu.</a:t>
            </a:r>
            <a:r>
              <a:rPr lang="en-US" sz="1400" b="1" u="sng" cap="all" dirty="0" err="1">
                <a:solidFill>
                  <a:srgbClr val="8B1C3F"/>
                </a:solidFill>
                <a:cs typeface="Segoe U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edu</a:t>
            </a:r>
            <a:endParaRPr lang="en-US" sz="3600" b="1" u="sng" cap="all" dirty="0">
              <a:solidFill>
                <a:srgbClr val="8B1C3F"/>
              </a:solidFill>
              <a:cs typeface="Segoe UI"/>
            </a:endParaRP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E22E86EF-56A2-EAAB-68DB-0D75F556C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18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C94C8F-48C0-57E6-52C9-5983CFF7BC9A}"/>
              </a:ext>
            </a:extLst>
          </p:cNvPr>
          <p:cNvSpPr txBox="1"/>
          <p:nvPr/>
        </p:nvSpPr>
        <p:spPr>
          <a:xfrm>
            <a:off x="5982789" y="65836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9CF7D1-052B-9E7D-0FE8-F2D8C604C8F9}"/>
              </a:ext>
            </a:extLst>
          </p:cNvPr>
          <p:cNvSpPr txBox="1"/>
          <p:nvPr/>
        </p:nvSpPr>
        <p:spPr>
          <a:xfrm>
            <a:off x="6309360" y="632242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8388F33C-5189-E7D8-8EDD-1C22B69D0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Technology illustrations by Storyset (https://storyset.com/technology)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95D1A7-BEFC-52C6-64F6-0904B7CEEA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194" y="920855"/>
            <a:ext cx="3584676" cy="358467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497FA3E-99FA-7AB5-B0A0-217A353F03C3}"/>
              </a:ext>
            </a:extLst>
          </p:cNvPr>
          <p:cNvSpPr txBox="1"/>
          <p:nvPr/>
        </p:nvSpPr>
        <p:spPr>
          <a:xfrm>
            <a:off x="891915" y="4423629"/>
            <a:ext cx="42592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Paper | Code | Experiment | Analysis</a:t>
            </a:r>
            <a:endParaRPr lang="en-US" sz="12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8A909AD-4307-8F82-DD2E-494820B23E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44" t="5637" r="21190" b="40493"/>
          <a:stretch>
            <a:fillRect/>
          </a:stretch>
        </p:blipFill>
        <p:spPr>
          <a:xfrm>
            <a:off x="476036" y="5329268"/>
            <a:ext cx="605622" cy="872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68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315E9-FBF1-EBE5-A2BF-C621EC4D7B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F8D385F-373C-389B-2DBC-FB668EC5C17F}"/>
                  </a:ext>
                </a:extLst>
              </p:cNvPr>
              <p:cNvSpPr txBox="1"/>
              <p:nvPr/>
            </p:nvSpPr>
            <p:spPr>
              <a:xfrm>
                <a:off x="8519500" y="2393721"/>
                <a:ext cx="1275664" cy="92333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6000" b="0" i="1" smtClean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sz="6000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F8D385F-373C-389B-2DBC-FB668EC5C1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9500" y="2393721"/>
                <a:ext cx="1275664" cy="923330"/>
              </a:xfrm>
              <a:prstGeom prst="rect">
                <a:avLst/>
              </a:prstGeom>
              <a:blipFill>
                <a:blip r:embed="rId3"/>
                <a:stretch>
                  <a:fillRect b="-67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Graphic 2">
            <a:extLst>
              <a:ext uri="{FF2B5EF4-FFF2-40B4-BE49-F238E27FC236}">
                <a16:creationId xmlns:a16="http://schemas.microsoft.com/office/drawing/2014/main" id="{758A090F-8E20-050D-9265-984905FB5BB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08449" y="1591571"/>
            <a:ext cx="5174330" cy="517433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984CA142-28DD-2A60-8748-E22DBE4A612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01837" y="2732101"/>
            <a:ext cx="4826925" cy="322081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DE4A4C7-6289-876F-B7B9-B00B0297D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Reward is difficult to write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4EEA1E-E4F9-B769-3F84-080CD4150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5BAF5-ABAB-4575-8E56-D109A3D17F9F}" type="slidenum">
              <a:rPr lang="en-US" smtClean="0"/>
              <a:t>2</a:t>
            </a:fld>
            <a:endParaRPr lang="en-US" dirty="0"/>
          </a:p>
        </p:txBody>
      </p:sp>
      <p:pic>
        <p:nvPicPr>
          <p:cNvPr id="13" name="Content Placeholder 7">
            <a:extLst>
              <a:ext uri="{FF2B5EF4-FFF2-40B4-BE49-F238E27FC236}">
                <a16:creationId xmlns:a16="http://schemas.microsoft.com/office/drawing/2014/main" id="{C6CDE8E9-D58D-EB99-B56D-503B93EC321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46666" t="28814" r="22208" b="4386"/>
          <a:stretch>
            <a:fillRect/>
          </a:stretch>
        </p:blipFill>
        <p:spPr>
          <a:xfrm>
            <a:off x="9651264" y="4130040"/>
            <a:ext cx="1143670" cy="1637714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125CC7D8-EF2D-7F80-5BBB-CAB7F7D11C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253438" y="1403938"/>
            <a:ext cx="1684351" cy="1684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213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B7A12C-4639-0494-DAC1-36F1B1A386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9A613C90-FCB7-2195-2B71-F882F94FF44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01837" y="2732101"/>
            <a:ext cx="4826925" cy="322081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752A7F2-09E5-75D5-7877-BB8B9B3DA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Reward is difficult to write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2683BA-B267-BEB0-8465-8D0924185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5BAF5-ABAB-4575-8E56-D109A3D17F9F}" type="slidenum">
              <a:rPr lang="en-US" smtClean="0"/>
              <a:t>3</a:t>
            </a:fld>
            <a:endParaRPr lang="en-US" dirty="0"/>
          </a:p>
        </p:txBody>
      </p:sp>
      <p:pic>
        <p:nvPicPr>
          <p:cNvPr id="13" name="Content Placeholder 7">
            <a:extLst>
              <a:ext uri="{FF2B5EF4-FFF2-40B4-BE49-F238E27FC236}">
                <a16:creationId xmlns:a16="http://schemas.microsoft.com/office/drawing/2014/main" id="{1AA3D921-63C9-071F-8481-DCA70F5CDD6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6666" t="28814" r="22208" b="4386"/>
          <a:stretch>
            <a:fillRect/>
          </a:stretch>
        </p:blipFill>
        <p:spPr>
          <a:xfrm>
            <a:off x="9651264" y="4130040"/>
            <a:ext cx="1143670" cy="163771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D9DD4A5-5071-C79B-0CE8-FC59336CF401}"/>
                  </a:ext>
                </a:extLst>
              </p:cNvPr>
              <p:cNvSpPr txBox="1"/>
              <p:nvPr/>
            </p:nvSpPr>
            <p:spPr>
              <a:xfrm>
                <a:off x="10115538" y="3991540"/>
                <a:ext cx="21512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D9DD4A5-5071-C79B-0CE8-FC59336CF4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15538" y="3991540"/>
                <a:ext cx="215122" cy="276999"/>
              </a:xfrm>
              <a:prstGeom prst="rect">
                <a:avLst/>
              </a:prstGeom>
              <a:blipFill>
                <a:blip r:embed="rId5"/>
                <a:stretch>
                  <a:fillRect l="-22222" r="-16667" b="-9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710253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BC44A8-F47C-C162-4699-6D36CB781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22084-F287-2BDD-FCA5-7EAC96C9F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Reward is difficult to write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1EC4ED-3FA2-73B5-124F-FC061B5CF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5BAF5-ABAB-4575-8E56-D109A3D17F9F}" type="slidenum">
              <a:rPr lang="en-US" smtClean="0"/>
              <a:t>4</a:t>
            </a:fld>
            <a:endParaRPr lang="en-US" dirty="0"/>
          </a:p>
        </p:txBody>
      </p:sp>
      <p:pic>
        <p:nvPicPr>
          <p:cNvPr id="7" name="Content Placeholder 7">
            <a:extLst>
              <a:ext uri="{FF2B5EF4-FFF2-40B4-BE49-F238E27FC236}">
                <a16:creationId xmlns:a16="http://schemas.microsoft.com/office/drawing/2014/main" id="{55EE1B5F-6183-108D-501B-46C099CC06D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6666" t="28814" r="22208" b="4386"/>
          <a:stretch>
            <a:fillRect/>
          </a:stretch>
        </p:blipFill>
        <p:spPr>
          <a:xfrm>
            <a:off x="2953221" y="4315197"/>
            <a:ext cx="1143670" cy="163771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1F8D819-B959-CCC6-D155-20DFB6A35DEE}"/>
                  </a:ext>
                </a:extLst>
              </p:cNvPr>
              <p:cNvSpPr txBox="1"/>
              <p:nvPr/>
            </p:nvSpPr>
            <p:spPr>
              <a:xfrm>
                <a:off x="3417495" y="4176697"/>
                <a:ext cx="21512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1F8D819-B959-CCC6-D155-20DFB6A35D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7495" y="4176697"/>
                <a:ext cx="215122" cy="276999"/>
              </a:xfrm>
              <a:prstGeom prst="rect">
                <a:avLst/>
              </a:prstGeom>
              <a:blipFill>
                <a:blip r:embed="rId5"/>
                <a:stretch>
                  <a:fillRect l="-22222" r="-16667" b="-8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Graphic 13">
            <a:extLst>
              <a:ext uri="{FF2B5EF4-FFF2-40B4-BE49-F238E27FC236}">
                <a16:creationId xmlns:a16="http://schemas.microsoft.com/office/drawing/2014/main" id="{5FE73794-637A-0A07-8940-742D878FA69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679526" y="3297357"/>
            <a:ext cx="2737969" cy="2737969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E2F3B26F-BC8D-0ABD-E59E-0DE5395C362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00620" y="4666341"/>
            <a:ext cx="1928142" cy="1286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752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CBCAFC-B7F4-8914-A957-641D44207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DEE10-7468-EABC-6B55-39333940B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Reward is difficult to write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AA0235-C80C-E6A8-6D8A-EE072E064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5BAF5-ABAB-4575-8E56-D109A3D17F9F}" type="slidenum">
              <a:rPr lang="en-US" smtClean="0"/>
              <a:t>5</a:t>
            </a:fld>
            <a:endParaRPr lang="en-US" dirty="0"/>
          </a:p>
        </p:txBody>
      </p:sp>
      <p:pic>
        <p:nvPicPr>
          <p:cNvPr id="7" name="Content Placeholder 7">
            <a:extLst>
              <a:ext uri="{FF2B5EF4-FFF2-40B4-BE49-F238E27FC236}">
                <a16:creationId xmlns:a16="http://schemas.microsoft.com/office/drawing/2014/main" id="{AFE1A527-3FB5-3C13-A57D-C8B70D62836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6666" t="28814" r="22208" b="4386"/>
          <a:stretch>
            <a:fillRect/>
          </a:stretch>
        </p:blipFill>
        <p:spPr>
          <a:xfrm>
            <a:off x="2953221" y="4315197"/>
            <a:ext cx="1143670" cy="163771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EB6B8C6-AAB9-E8BA-6F0B-7B255535CAE5}"/>
                  </a:ext>
                </a:extLst>
              </p:cNvPr>
              <p:cNvSpPr txBox="1"/>
              <p:nvPr/>
            </p:nvSpPr>
            <p:spPr>
              <a:xfrm>
                <a:off x="3417495" y="4176697"/>
                <a:ext cx="21512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EB6B8C6-AAB9-E8BA-6F0B-7B255535CA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7495" y="4176697"/>
                <a:ext cx="215122" cy="276999"/>
              </a:xfrm>
              <a:prstGeom prst="rect">
                <a:avLst/>
              </a:prstGeom>
              <a:blipFill>
                <a:blip r:embed="rId5"/>
                <a:stretch>
                  <a:fillRect l="-22222" r="-16667" b="-8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Graphic 2">
            <a:extLst>
              <a:ext uri="{FF2B5EF4-FFF2-40B4-BE49-F238E27FC236}">
                <a16:creationId xmlns:a16="http://schemas.microsoft.com/office/drawing/2014/main" id="{1D0D5873-5023-AFC5-5E31-FBBCD5CDE9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865994" y="3862890"/>
            <a:ext cx="715736" cy="715736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42CA76B1-C3EA-9147-4B21-0403687FC8C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490364" y="3567252"/>
            <a:ext cx="2421314" cy="2421314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2A1FCAD5-6043-BAE4-D4FB-F2502D1FBA7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000620" y="4666341"/>
            <a:ext cx="1928142" cy="1286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859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2E334B-545C-08A8-D92E-2A6D5F8A9D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2EE34B4A-7E21-3F36-F3EE-773D2915953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01837" y="2732101"/>
            <a:ext cx="4826925" cy="322081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2F1D199-3912-AAFF-29F8-4BD9CD4AA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Reward is difficult to write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96F76A-98B5-1E75-5F75-0A22FAE3F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5BAF5-ABAB-4575-8E56-D109A3D17F9F}" type="slidenum">
              <a:rPr lang="en-US" smtClean="0"/>
              <a:t>6</a:t>
            </a:fld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2192886-BB2E-14D8-C958-1CD1AAD5BAD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6666" t="28814" r="22208" b="4386"/>
          <a:stretch>
            <a:fillRect/>
          </a:stretch>
        </p:blipFill>
        <p:spPr>
          <a:xfrm>
            <a:off x="9658821" y="4130040"/>
            <a:ext cx="1143670" cy="163771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3DFEB34-A7CC-9194-50DA-D5D70FDBDC7D}"/>
                  </a:ext>
                </a:extLst>
              </p:cNvPr>
              <p:cNvSpPr txBox="1"/>
              <p:nvPr/>
            </p:nvSpPr>
            <p:spPr>
              <a:xfrm>
                <a:off x="10123095" y="3991540"/>
                <a:ext cx="215122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3DFEB34-A7CC-9194-50DA-D5D70FDBDC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3095" y="3991540"/>
                <a:ext cx="215122" cy="276999"/>
              </a:xfrm>
              <a:prstGeom prst="rect">
                <a:avLst/>
              </a:prstGeom>
              <a:blipFill>
                <a:blip r:embed="rId5"/>
                <a:stretch>
                  <a:fillRect l="-22222" r="-16667" b="-9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Graphic 9">
            <a:extLst>
              <a:ext uri="{FF2B5EF4-FFF2-40B4-BE49-F238E27FC236}">
                <a16:creationId xmlns:a16="http://schemas.microsoft.com/office/drawing/2014/main" id="{B621ACDC-6F01-0825-C890-5412F55281E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571594" y="3677733"/>
            <a:ext cx="715736" cy="715736"/>
          </a:xfrm>
          <a:prstGeom prst="rect">
            <a:avLst/>
          </a:prstGeom>
        </p:spPr>
      </p:pic>
      <p:pic>
        <p:nvPicPr>
          <p:cNvPr id="17" name="Graphic 16" descr="Worried face with solid fill with solid fill">
            <a:extLst>
              <a:ext uri="{FF2B5EF4-FFF2-40B4-BE49-F238E27FC236}">
                <a16:creationId xmlns:a16="http://schemas.microsoft.com/office/drawing/2014/main" id="{731EB84F-8A19-F29A-AB93-58359E55FD0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898307" y="1727963"/>
            <a:ext cx="4615275" cy="4615275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A89FCC2B-3FA7-C0DE-10EA-FD843193B8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490364" y="4393469"/>
            <a:ext cx="1392448" cy="139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1750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287CA6-279A-129C-986F-1A945D81F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E8CA33EA-8FBE-232E-4898-FEFCACE88CC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52205" y="1683670"/>
            <a:ext cx="5174330" cy="517433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93130001-8ED3-F58A-D5F9-1A65DFD8CE1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09572" y="1683670"/>
            <a:ext cx="5201256" cy="534825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D7A290F-6ECB-5D66-242D-8BA716807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Reward Learning with Human feedback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61F6F2-B292-0CFA-B6C6-2CBC0AF18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5BAF5-ABAB-4575-8E56-D109A3D17F9F}" type="slidenum">
              <a:rPr lang="en-US" smtClean="0"/>
              <a:t>7</a:t>
            </a:fld>
            <a:endParaRPr lang="en-US" dirty="0"/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A3C9CF48-6BC1-F1A1-4CDD-E70021A28903}"/>
              </a:ext>
            </a:extLst>
          </p:cNvPr>
          <p:cNvGrpSpPr/>
          <p:nvPr/>
        </p:nvGrpSpPr>
        <p:grpSpPr>
          <a:xfrm>
            <a:off x="8602910" y="4086306"/>
            <a:ext cx="1115291" cy="1681448"/>
            <a:chOff x="8734791" y="3346101"/>
            <a:chExt cx="1115291" cy="1681448"/>
          </a:xfrm>
        </p:grpSpPr>
        <p:pic>
          <p:nvPicPr>
            <p:cNvPr id="8" name="Content Placeholder 7">
              <a:extLst>
                <a:ext uri="{FF2B5EF4-FFF2-40B4-BE49-F238E27FC236}">
                  <a16:creationId xmlns:a16="http://schemas.microsoft.com/office/drawing/2014/main" id="{FBD3DB61-52FF-F5A9-DC41-B8EA3ABDE7B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46666" t="28814" r="22208" b="4386"/>
            <a:stretch>
              <a:fillRect/>
            </a:stretch>
          </p:blipFill>
          <p:spPr>
            <a:xfrm>
              <a:off x="8734791" y="3346101"/>
              <a:ext cx="1016002" cy="1454896"/>
            </a:xfrm>
            <a:prstGeom prst="rect">
              <a:avLst/>
            </a:prstGeom>
          </p:spPr>
        </p:pic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14E0B18-7083-A5A8-2575-70099613CB09}"/>
                </a:ext>
              </a:extLst>
            </p:cNvPr>
            <p:cNvSpPr txBox="1"/>
            <p:nvPr/>
          </p:nvSpPr>
          <p:spPr>
            <a:xfrm>
              <a:off x="8834080" y="4658217"/>
              <a:ext cx="1016002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800"/>
                <a:t>Learner</a:t>
              </a:r>
              <a:endParaRPr lang="en-US"/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3476E12A-23AA-8579-77C3-2B381C98FDD5}"/>
              </a:ext>
            </a:extLst>
          </p:cNvPr>
          <p:cNvGrpSpPr/>
          <p:nvPr/>
        </p:nvGrpSpPr>
        <p:grpSpPr>
          <a:xfrm>
            <a:off x="1088136" y="3226582"/>
            <a:ext cx="3508883" cy="2541172"/>
            <a:chOff x="415470" y="3429000"/>
            <a:chExt cx="3508883" cy="2541172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85AF9AF6-5ECE-7157-D6C7-885C0C136CA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15470" y="3429000"/>
              <a:ext cx="3508883" cy="2341336"/>
            </a:xfrm>
            <a:prstGeom prst="rect">
              <a:avLst/>
            </a:prstGeom>
          </p:spPr>
        </p:pic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31E4833-52A9-C8F3-FD2B-169B57160156}"/>
                </a:ext>
              </a:extLst>
            </p:cNvPr>
            <p:cNvSpPr txBox="1"/>
            <p:nvPr/>
          </p:nvSpPr>
          <p:spPr>
            <a:xfrm>
              <a:off x="1245688" y="5600840"/>
              <a:ext cx="2262443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800"/>
                <a:t>Feedback Provider</a:t>
              </a:r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018E12C-0A8E-3583-EA14-B62BB67EBCBE}"/>
                  </a:ext>
                </a:extLst>
              </p:cNvPr>
              <p:cNvSpPr txBox="1"/>
              <p:nvPr/>
            </p:nvSpPr>
            <p:spPr>
              <a:xfrm>
                <a:off x="8275168" y="2101852"/>
                <a:ext cx="1870064" cy="15830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3200"/>
                  <a:t>Learned </a:t>
                </a:r>
              </a:p>
              <a:p>
                <a:pPr algn="ctr"/>
                <a:r>
                  <a:rPr lang="en-US" sz="3200"/>
                  <a:t>Reward</a:t>
                </a:r>
              </a:p>
              <a:p>
                <a:pPr algn="ctr"/>
                <a14:m>
                  <m:oMathPara xmlns:m="http://schemas.openxmlformats.org/officeDocument/2006/math">
                    <m:oMath>
                      <m:acc>
                        <m:accPr>
                          <m:chr m:val="̂"/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</m:acc>
                    </m:oMath>
                  </m:oMathPara>
                </a14:m>
                <a:endParaRPr lang="en-US" sz="320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018E12C-0A8E-3583-EA14-B62BB67EBC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168" y="2101852"/>
                <a:ext cx="1870064" cy="1583062"/>
              </a:xfrm>
              <a:prstGeom prst="rect">
                <a:avLst/>
              </a:prstGeom>
              <a:blipFill>
                <a:blip r:embed="rId8"/>
                <a:stretch>
                  <a:fillRect l="-7432" t="-4800" r="-8108" b="-128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ight Arrow 14">
            <a:extLst>
              <a:ext uri="{FF2B5EF4-FFF2-40B4-BE49-F238E27FC236}">
                <a16:creationId xmlns:a16="http://schemas.microsoft.com/office/drawing/2014/main" id="{6430F1CF-0B6E-C25D-07CA-E73D601D3E6D}"/>
              </a:ext>
            </a:extLst>
          </p:cNvPr>
          <p:cNvSpPr/>
          <p:nvPr/>
        </p:nvSpPr>
        <p:spPr>
          <a:xfrm flipH="1">
            <a:off x="5582429" y="3831452"/>
            <a:ext cx="2535381" cy="656752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Behaviour</a:t>
            </a:r>
          </a:p>
        </p:txBody>
      </p:sp>
      <p:sp>
        <p:nvSpPr>
          <p:cNvPr id="16" name="Right Arrow 15">
            <a:extLst>
              <a:ext uri="{FF2B5EF4-FFF2-40B4-BE49-F238E27FC236}">
                <a16:creationId xmlns:a16="http://schemas.microsoft.com/office/drawing/2014/main" id="{E38E2D89-D6D0-9464-24FF-16AE799041EE}"/>
              </a:ext>
            </a:extLst>
          </p:cNvPr>
          <p:cNvSpPr/>
          <p:nvPr/>
        </p:nvSpPr>
        <p:spPr>
          <a:xfrm>
            <a:off x="4469669" y="4741670"/>
            <a:ext cx="2535381" cy="656752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</a:rPr>
              <a:t>Feedback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6EF1190A-FE66-A609-7765-52D878E3649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692784" y="1485501"/>
            <a:ext cx="1684351" cy="1684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208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649C60-8000-89A3-2936-A3E2B58CD2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43ED7A-6BAE-A278-D8D6-37581D318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Reward Learning with Human feedback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0D40AB-9B52-2655-7341-A9F0FAE0B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5BAF5-ABAB-4575-8E56-D109A3D17F9F}" type="slidenum">
              <a:rPr lang="en-US" smtClean="0"/>
              <a:t>8</a:t>
            </a:fld>
            <a:endParaRPr lang="en-US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289BA21-1CAE-A0F2-15A9-C2504805BB4E}"/>
              </a:ext>
            </a:extLst>
          </p:cNvPr>
          <p:cNvGrpSpPr/>
          <p:nvPr/>
        </p:nvGrpSpPr>
        <p:grpSpPr>
          <a:xfrm>
            <a:off x="4811428" y="2006777"/>
            <a:ext cx="2844445" cy="2844445"/>
            <a:chOff x="4567739" y="2299855"/>
            <a:chExt cx="3467899" cy="3467899"/>
          </a:xfrm>
        </p:grpSpPr>
        <p:pic>
          <p:nvPicPr>
            <p:cNvPr id="19" name="Content Placeholder 7">
              <a:extLst>
                <a:ext uri="{FF2B5EF4-FFF2-40B4-BE49-F238E27FC236}">
                  <a16:creationId xmlns:a16="http://schemas.microsoft.com/office/drawing/2014/main" id="{58031D77-4FA9-A85D-A938-28375BD3FDD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46666" t="28814" r="22208" b="4386"/>
            <a:stretch>
              <a:fillRect/>
            </a:stretch>
          </p:blipFill>
          <p:spPr>
            <a:xfrm flipH="1">
              <a:off x="4886684" y="3789364"/>
              <a:ext cx="1381575" cy="1978390"/>
            </a:xfrm>
            <a:prstGeom prst="rect">
              <a:avLst/>
            </a:prstGeom>
          </p:spPr>
        </p:pic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17DCD62F-2DBA-4ADE-0BFF-7BD1749B475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567739" y="2299855"/>
              <a:ext cx="3467899" cy="3467899"/>
            </a:xfrm>
            <a:prstGeom prst="rect">
              <a:avLst/>
            </a:prstGeom>
          </p:spPr>
        </p:pic>
      </p:grpSp>
      <p:pic>
        <p:nvPicPr>
          <p:cNvPr id="22" name="Graphic 21">
            <a:extLst>
              <a:ext uri="{FF2B5EF4-FFF2-40B4-BE49-F238E27FC236}">
                <a16:creationId xmlns:a16="http://schemas.microsoft.com/office/drawing/2014/main" id="{22A6DEFE-2C3E-4FB2-802A-5D31192CAB3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49001" t="28782" r="27863"/>
          <a:stretch>
            <a:fillRect/>
          </a:stretch>
        </p:blipFill>
        <p:spPr>
          <a:xfrm>
            <a:off x="9834772" y="2326765"/>
            <a:ext cx="1290428" cy="2650480"/>
          </a:xfrm>
          <a:prstGeom prst="rect">
            <a:avLst/>
          </a:prstGeom>
        </p:spPr>
      </p:pic>
      <p:pic>
        <p:nvPicPr>
          <p:cNvPr id="23" name="Content Placeholder 7">
            <a:extLst>
              <a:ext uri="{FF2B5EF4-FFF2-40B4-BE49-F238E27FC236}">
                <a16:creationId xmlns:a16="http://schemas.microsoft.com/office/drawing/2014/main" id="{24414436-CBB9-CC7A-D1A8-DF672320084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6666" t="28814" r="22208" b="4386"/>
          <a:stretch>
            <a:fillRect/>
          </a:stretch>
        </p:blipFill>
        <p:spPr>
          <a:xfrm flipH="1">
            <a:off x="8924596" y="3228504"/>
            <a:ext cx="1133197" cy="1622718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F2058ED5-3AF5-B8CF-CEDF-F07A61E7425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17717" y="2247967"/>
            <a:ext cx="2824987" cy="2824987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F752728F-3B29-2030-3889-42C982400CFB}"/>
              </a:ext>
            </a:extLst>
          </p:cNvPr>
          <p:cNvSpPr txBox="1"/>
          <p:nvPr/>
        </p:nvSpPr>
        <p:spPr>
          <a:xfrm>
            <a:off x="904714" y="4977245"/>
            <a:ext cx="24509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Pairwise Preferences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9509633-FF5E-51B6-CB25-5DA1EB272DFA}"/>
              </a:ext>
            </a:extLst>
          </p:cNvPr>
          <p:cNvSpPr txBox="1"/>
          <p:nvPr/>
        </p:nvSpPr>
        <p:spPr>
          <a:xfrm>
            <a:off x="4608902" y="4977245"/>
            <a:ext cx="2757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Corrective Interventions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667356C-7DC2-AAE4-03FC-B80D9A96CA82}"/>
              </a:ext>
            </a:extLst>
          </p:cNvPr>
          <p:cNvSpPr txBox="1"/>
          <p:nvPr/>
        </p:nvSpPr>
        <p:spPr>
          <a:xfrm>
            <a:off x="8722812" y="4977245"/>
            <a:ext cx="26699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Expert Demonstrations</a:t>
            </a:r>
          </a:p>
        </p:txBody>
      </p:sp>
    </p:spTree>
    <p:extLst>
      <p:ext uri="{BB962C8B-B14F-4D97-AF65-F5344CB8AC3E}">
        <p14:creationId xmlns:p14="http://schemas.microsoft.com/office/powerpoint/2010/main" val="30311570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DB471B-601B-CFB4-716E-CFF2144B71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E5B55E01-6942-C7D3-7239-27736ACF996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52205" y="1683670"/>
            <a:ext cx="5174330" cy="517433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2A06FED3-1F98-AD36-D49A-F8180B00899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09572" y="1683670"/>
            <a:ext cx="5201256" cy="534825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729FCB1-E3CC-2D77-81D9-65B8BFA6E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Reward Learning with Human feedback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02373B-EBB1-32BD-6CC6-1932C7A42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5BAF5-ABAB-4575-8E56-D109A3D17F9F}" type="slidenum">
              <a:rPr lang="en-US" smtClean="0"/>
              <a:t>9</a:t>
            </a:fld>
            <a:endParaRPr lang="en-US" dirty="0"/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2A49471E-DCCE-FE28-8359-542B3AFDB809}"/>
              </a:ext>
            </a:extLst>
          </p:cNvPr>
          <p:cNvGrpSpPr/>
          <p:nvPr/>
        </p:nvGrpSpPr>
        <p:grpSpPr>
          <a:xfrm>
            <a:off x="8602910" y="4086306"/>
            <a:ext cx="1115291" cy="1681448"/>
            <a:chOff x="8734791" y="3346101"/>
            <a:chExt cx="1115291" cy="1681448"/>
          </a:xfrm>
        </p:grpSpPr>
        <p:pic>
          <p:nvPicPr>
            <p:cNvPr id="8" name="Content Placeholder 7">
              <a:extLst>
                <a:ext uri="{FF2B5EF4-FFF2-40B4-BE49-F238E27FC236}">
                  <a16:creationId xmlns:a16="http://schemas.microsoft.com/office/drawing/2014/main" id="{338E3E30-1F5C-57C8-6F3D-4CB19123A93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46666" t="28814" r="22208" b="4386"/>
            <a:stretch>
              <a:fillRect/>
            </a:stretch>
          </p:blipFill>
          <p:spPr>
            <a:xfrm>
              <a:off x="8734791" y="3346101"/>
              <a:ext cx="1016002" cy="1454896"/>
            </a:xfrm>
            <a:prstGeom prst="rect">
              <a:avLst/>
            </a:prstGeom>
          </p:spPr>
        </p:pic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F4862A70-49CA-D696-569D-48277F40D045}"/>
                </a:ext>
              </a:extLst>
            </p:cNvPr>
            <p:cNvSpPr txBox="1"/>
            <p:nvPr/>
          </p:nvSpPr>
          <p:spPr>
            <a:xfrm>
              <a:off x="8834080" y="4658217"/>
              <a:ext cx="1016002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800"/>
                <a:t>Learner</a:t>
              </a:r>
              <a:endParaRPr lang="en-US"/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832782DC-8402-BC37-77A3-93FD38745D8F}"/>
              </a:ext>
            </a:extLst>
          </p:cNvPr>
          <p:cNvGrpSpPr/>
          <p:nvPr/>
        </p:nvGrpSpPr>
        <p:grpSpPr>
          <a:xfrm>
            <a:off x="1088136" y="3226582"/>
            <a:ext cx="3508883" cy="2541172"/>
            <a:chOff x="415470" y="3429000"/>
            <a:chExt cx="3508883" cy="2541172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C602A1BB-B65C-106E-9540-3CB1D1F3A19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15470" y="3429000"/>
              <a:ext cx="3508883" cy="2341336"/>
            </a:xfrm>
            <a:prstGeom prst="rect">
              <a:avLst/>
            </a:prstGeom>
          </p:spPr>
        </p:pic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02CE74F-C27E-318A-4AB4-2535104AA50B}"/>
                </a:ext>
              </a:extLst>
            </p:cNvPr>
            <p:cNvSpPr txBox="1"/>
            <p:nvPr/>
          </p:nvSpPr>
          <p:spPr>
            <a:xfrm>
              <a:off x="1245688" y="5600840"/>
              <a:ext cx="2262443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800"/>
                <a:t>Feedback Provider</a:t>
              </a:r>
              <a:endParaRPr lang="en-US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3F7DD89-4ED0-E2C5-EF45-F7B11E48B26A}"/>
                  </a:ext>
                </a:extLst>
              </p:cNvPr>
              <p:cNvSpPr txBox="1"/>
              <p:nvPr/>
            </p:nvSpPr>
            <p:spPr>
              <a:xfrm>
                <a:off x="7463607" y="2143546"/>
                <a:ext cx="967957" cy="5981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acc>
                        <m:accPr>
                          <m:chr m:val="̂"/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</m:acc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3F7DD89-4ED0-E2C5-EF45-F7B11E48B2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3607" y="2143546"/>
                <a:ext cx="967957" cy="598177"/>
              </a:xfrm>
              <a:prstGeom prst="rect">
                <a:avLst/>
              </a:prstGeom>
              <a:blipFill>
                <a:blip r:embed="rId6"/>
                <a:stretch>
                  <a:fillRect l="-5195" t="-81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ight Arrow 14">
            <a:extLst>
              <a:ext uri="{FF2B5EF4-FFF2-40B4-BE49-F238E27FC236}">
                <a16:creationId xmlns:a16="http://schemas.microsoft.com/office/drawing/2014/main" id="{3D5E8CC5-0FA4-0872-16C9-0E97539005BA}"/>
              </a:ext>
            </a:extLst>
          </p:cNvPr>
          <p:cNvSpPr/>
          <p:nvPr/>
        </p:nvSpPr>
        <p:spPr>
          <a:xfrm flipH="1">
            <a:off x="5582429" y="3831452"/>
            <a:ext cx="2535381" cy="656752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Behaviour</a:t>
            </a:r>
          </a:p>
        </p:txBody>
      </p:sp>
      <p:sp>
        <p:nvSpPr>
          <p:cNvPr id="16" name="Right Arrow 15">
            <a:extLst>
              <a:ext uri="{FF2B5EF4-FFF2-40B4-BE49-F238E27FC236}">
                <a16:creationId xmlns:a16="http://schemas.microsoft.com/office/drawing/2014/main" id="{5EF47580-3F0A-CF9E-20BE-2A7494A3E5DB}"/>
              </a:ext>
            </a:extLst>
          </p:cNvPr>
          <p:cNvSpPr/>
          <p:nvPr/>
        </p:nvSpPr>
        <p:spPr>
          <a:xfrm>
            <a:off x="4469669" y="4741670"/>
            <a:ext cx="2535381" cy="656752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</a:rPr>
              <a:t>Feedback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EF0435A6-BC06-D217-F54A-076818655AA1}"/>
                  </a:ext>
                </a:extLst>
              </p:cNvPr>
              <p:cNvSpPr/>
              <p:nvPr/>
            </p:nvSpPr>
            <p:spPr>
              <a:xfrm>
                <a:off x="2949529" y="1972069"/>
                <a:ext cx="1127373" cy="1127373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US" sz="25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sz="250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EF0435A6-BC06-D217-F54A-076818655AA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9529" y="1972069"/>
                <a:ext cx="1127373" cy="1127373"/>
              </a:xfrm>
              <a:prstGeom prst="ellipse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3029A986-9B0A-DBE8-06DC-54D55530412D}"/>
                  </a:ext>
                </a:extLst>
              </p:cNvPr>
              <p:cNvSpPr/>
              <p:nvPr/>
            </p:nvSpPr>
            <p:spPr>
              <a:xfrm>
                <a:off x="1276811" y="2056223"/>
                <a:ext cx="1254989" cy="1254989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US" sz="44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3029A986-9B0A-DBE8-06DC-54D5553041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6811" y="2056223"/>
                <a:ext cx="1254989" cy="1254989"/>
              </a:xfrm>
              <a:prstGeom prst="ellipse">
                <a:avLst/>
              </a:prstGeom>
              <a:blipFill>
                <a:blip r:embed="rId8"/>
                <a:stretch>
                  <a:fillRect l="-9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Graphic 5">
            <a:extLst>
              <a:ext uri="{FF2B5EF4-FFF2-40B4-BE49-F238E27FC236}">
                <a16:creationId xmlns:a16="http://schemas.microsoft.com/office/drawing/2014/main" id="{04F9128E-50D1-B362-A920-026B835ABF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088941" y="2099372"/>
            <a:ext cx="927374" cy="927374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2E15CE7F-1A8D-1CAD-D3C8-17210F7E5F7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50686" y="1773766"/>
            <a:ext cx="967957" cy="96795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FBD444C3-8C83-3401-8CA8-AD25DF03CE2B}"/>
                  </a:ext>
                </a:extLst>
              </p:cNvPr>
              <p:cNvSpPr/>
              <p:nvPr/>
            </p:nvSpPr>
            <p:spPr>
              <a:xfrm>
                <a:off x="10316467" y="4471971"/>
                <a:ext cx="1295783" cy="1295783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US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US" sz="66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FBD444C3-8C83-3401-8CA8-AD25DF03CE2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6467" y="4471971"/>
                <a:ext cx="1295783" cy="1295783"/>
              </a:xfrm>
              <a:prstGeom prst="ellipse">
                <a:avLst/>
              </a:prstGeom>
              <a:blipFill>
                <a:blip r:embed="rId10"/>
                <a:stretch>
                  <a:fillRect l="-3846" b="-9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67798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30" grpId="0" animBg="1"/>
    </p:bldLst>
  </p:timing>
</p:sld>
</file>

<file path=ppt/theme/theme1.xml><?xml version="1.0" encoding="utf-8"?>
<a:theme xmlns:a="http://schemas.openxmlformats.org/drawingml/2006/main" name="Bjorn">
  <a:themeElements>
    <a:clrScheme name="Bjorn">
      <a:dk1>
        <a:srgbClr val="000000"/>
      </a:dk1>
      <a:lt1>
        <a:srgbClr val="FFFFFF"/>
      </a:lt1>
      <a:dk2>
        <a:srgbClr val="003474"/>
      </a:dk2>
      <a:lt2>
        <a:srgbClr val="EFE6EB"/>
      </a:lt2>
      <a:accent1>
        <a:srgbClr val="28AE70"/>
      </a:accent1>
      <a:accent2>
        <a:srgbClr val="AC9E0C"/>
      </a:accent2>
      <a:accent3>
        <a:srgbClr val="EF3475"/>
      </a:accent3>
      <a:accent4>
        <a:srgbClr val="8961F3"/>
      </a:accent4>
      <a:accent5>
        <a:srgbClr val="11ADD3"/>
      </a:accent5>
      <a:accent6>
        <a:srgbClr val="E78813"/>
      </a:accent6>
      <a:hlink>
        <a:srgbClr val="CD45C3"/>
      </a:hlink>
      <a:folHlink>
        <a:srgbClr val="E34E4E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jorn design_Copilot Layouts_win32_SD_V7" id="{D68CBEBD-98F0-4FAF-8687-8614116B2926}" vid="{DBF1F633-2586-48B7-A7E5-6478FA1D81C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A1BC50F4-4F98-974E-88E3-A9776AC43E8F}">
  <we:reference id="wa200006046" version="1.0.0.0" store="en-US" storeType="OMEX"/>
  <we:alternateReferences>
    <we:reference id="WA200006046" version="1.0.0.0" store="WA200006046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30" ma:contentTypeDescription="Create a new document." ma:contentTypeScope="" ma:versionID="cec0622158e8f13124e9e8fd4de31bd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b52f30ab005d15df08657af532e6e38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hidden="true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hidden="tru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hidden="true" ma:internalName="Background" ma:readOnly="false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BillingMetadata" ma:index="33" nillable="true" ma:displayName="MediaServiceBillingMetadata" ma:hidden="true" ma:internalName="MediaServiceBillingMetadata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416ACBC-C288-4FE2-A121-1047B4270A6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A9D4D66-A82C-4C14-A5CE-108788051B7D}">
  <ds:schemaRefs>
    <ds:schemaRef ds:uri="16c05727-aa75-4e4a-9b5f-8a80a1165891"/>
    <ds:schemaRef ds:uri="http://www.w3.org/XML/1998/namespace"/>
    <ds:schemaRef ds:uri="230e9df3-be65-4c73-a93b-d1236ebd677e"/>
    <ds:schemaRef ds:uri="http://purl.org/dc/terms/"/>
    <ds:schemaRef ds:uri="http://purl.org/dc/dcmitype/"/>
    <ds:schemaRef ds:uri="http://schemas.openxmlformats.org/package/2006/metadata/core-properties"/>
    <ds:schemaRef ds:uri="71af3243-3dd4-4a8d-8c0d-dd76da1f02a5"/>
    <ds:schemaRef ds:uri="http://schemas.microsoft.com/office/2006/documentManagement/types"/>
    <ds:schemaRef ds:uri="http://schemas.microsoft.com/sharepoint/v3"/>
    <ds:schemaRef ds:uri="http://purl.org/dc/elements/1.1/"/>
    <ds:schemaRef ds:uri="http://schemas.microsoft.com/office/infopath/2007/PartnerControl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8D147B0A-A3D1-43B0-B0BE-D6581D3609D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14380</TotalTime>
  <Words>357</Words>
  <Application>Microsoft Macintosh PowerPoint</Application>
  <PresentationFormat>Widescreen</PresentationFormat>
  <Paragraphs>124</Paragraphs>
  <Slides>18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Aptos</vt:lpstr>
      <vt:lpstr>Arial</vt:lpstr>
      <vt:lpstr>Calibri</vt:lpstr>
      <vt:lpstr>Cambria Math</vt:lpstr>
      <vt:lpstr>Neue Haas Grotesk Text Pro</vt:lpstr>
      <vt:lpstr>Segoe UI</vt:lpstr>
      <vt:lpstr>System Font Regular</vt:lpstr>
      <vt:lpstr>Bjorn</vt:lpstr>
      <vt:lpstr>Empirical evidence &amp; analysis of a critical pitfall in RLHF</vt:lpstr>
      <vt:lpstr>Reward is difficult to write</vt:lpstr>
      <vt:lpstr>Reward is difficult to write</vt:lpstr>
      <vt:lpstr>Reward is difficult to write</vt:lpstr>
      <vt:lpstr>Reward is difficult to write</vt:lpstr>
      <vt:lpstr>Reward is difficult to write</vt:lpstr>
      <vt:lpstr>Reward Learning with Human feedback</vt:lpstr>
      <vt:lpstr>Reward Learning with Human feedback</vt:lpstr>
      <vt:lpstr>Reward Learning with Human feedback</vt:lpstr>
      <vt:lpstr>Reward Learning with Human feedback</vt:lpstr>
      <vt:lpstr>Does perturbed dynamics understanding impact feedback?</vt:lpstr>
      <vt:lpstr>Experiment design</vt:lpstr>
      <vt:lpstr>Experiment design (PRIME)</vt:lpstr>
      <vt:lpstr>Experiment design (PRIME)</vt:lpstr>
      <vt:lpstr>Experiment design (Manipulate)</vt:lpstr>
      <vt:lpstr>Experiment design (Keep &amp; Measure)</vt:lpstr>
      <vt:lpstr>RESULTS (CAUSAL MEDIATION ANALYSIS)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Taha Shaheen (Student)</cp:lastModifiedBy>
  <cp:revision>114</cp:revision>
  <cp:lastPrinted>2026-08-04T06:23:44Z</cp:lastPrinted>
  <dcterms:created xsi:type="dcterms:W3CDTF">2026-08-03T19:57:37Z</dcterms:created>
  <dcterms:modified xsi:type="dcterms:W3CDTF">2026-08-19T09:12:04Z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